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y="6858000" cx="9144000"/>
  <p:notesSz cx="6858000" cy="9144000"/>
  <p:embeddedFontLst>
    <p:embeddedFont>
      <p:font typeface="Oswald"/>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30" roundtripDataSignature="AMtx7mjn21TtQrYxXVmvmulR3KI+3iBqH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Oswald-regular.fntdata"/><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Oswald-bold.fntdata"/><Relationship Id="rId7" Type="http://schemas.openxmlformats.org/officeDocument/2006/relationships/notesMaster" Target="notesMasters/notesMaster1.xml"/><Relationship Id="rId8" Type="http://schemas.openxmlformats.org/officeDocument/2006/relationships/slide" Target="slides/slide1.xml"/><Relationship Id="rId30" Type="http://customschemas.google.com/relationships/presentationmetadata" Target="meta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b4994bda9d_0_1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274" name="Google Shape;274;gb4994bda9d_0_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5" name="Google Shape;275;gb4994bda9d_0_1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65" name="Google Shape;36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76" name="Google Shape;376;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84" name="Google Shape;38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90" name="Google Shape;390;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01" name="Google Shape;40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12" name="Google Shape;412;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21" name="Google Shape;421;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38" name="Google Shape;438;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a:solidFill>
                  <a:schemeClr val="dk1"/>
                </a:solidFill>
                <a:latin typeface="Arial"/>
                <a:ea typeface="Arial"/>
                <a:cs typeface="Arial"/>
                <a:sym typeface="Arial"/>
              </a:rPr>
              <a:t>In spite of such objections, it quickly became clear after 1830 that railroads were destined to become the nation's chief means of moving freight. During the 1830s, construction companies laid down 3,328 miles of track, roughly equal to all the miles of canals in the country. With an average speed of 10 miles an hour, railroads were faster than stagecoaches, canal boats, and steamboats, and, unlike water-going vessels, could travel in any season.</a:t>
            </a:r>
            <a:endParaRPr/>
          </a:p>
          <a:p>
            <a:pPr indent="0" lvl="0" marL="0" rtl="0" algn="l">
              <a:lnSpc>
                <a:spcPct val="100000"/>
              </a:lnSpc>
              <a:spcBef>
                <a:spcPts val="360"/>
              </a:spcBef>
              <a:spcAft>
                <a:spcPts val="0"/>
              </a:spcAft>
              <a:buSzPts val="1400"/>
              <a:buNone/>
            </a:pPr>
            <a:r>
              <a:t/>
            </a:r>
            <a:endParaRPr b="0" i="0" sz="1200">
              <a:solidFill>
                <a:schemeClr val="dk1"/>
              </a:solidFill>
              <a:latin typeface="Arial"/>
              <a:ea typeface="Arial"/>
              <a:cs typeface="Arial"/>
              <a:sym typeface="Arial"/>
            </a:endParaRPr>
          </a:p>
        </p:txBody>
      </p:sp>
      <p:sp>
        <p:nvSpPr>
          <p:cNvPr id="439" name="Google Shape;439;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0" name="Google Shape;450;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1" name="Google Shape;451;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9" name="Google Shape;459;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0" name="Google Shape;460;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86" name="Google Shape;28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b4994bda9d_0_2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7" name="Google Shape;467;gb4994bda9d_0_2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gb4994bda9d_0_2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98" name="Google Shape;29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5" name="Google Shape;305;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8" name="Google Shape;318;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9" name="Google Shape;319;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32" name="Google Shape;33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339" name="Google Shape;339;p9:notes"/>
          <p:cNvSpPr txBox="1"/>
          <p:nvPr>
            <p:ph idx="1" type="body"/>
          </p:nvPr>
        </p:nvSpPr>
        <p:spPr>
          <a:xfrm>
            <a:off x="914400" y="4343400"/>
            <a:ext cx="5029200" cy="4114800"/>
          </a:xfrm>
          <a:prstGeom prst="rect">
            <a:avLst/>
          </a:prstGeom>
          <a:noFill/>
          <a:ln>
            <a:noFill/>
          </a:ln>
        </p:spPr>
        <p:txBody>
          <a:bodyPr anchorCtr="0" anchor="t" bIns="44450" lIns="90475" spcFirstLastPara="1" rIns="90475" wrap="square" tIns="44450">
            <a:noAutofit/>
          </a:bodyPr>
          <a:lstStyle/>
          <a:p>
            <a:pPr indent="0" lvl="0" marL="0" rtl="0" algn="l">
              <a:lnSpc>
                <a:spcPct val="100000"/>
              </a:lnSpc>
              <a:spcBef>
                <a:spcPts val="0"/>
              </a:spcBef>
              <a:spcAft>
                <a:spcPts val="0"/>
              </a:spcAft>
              <a:buSzPts val="1400"/>
              <a:buNone/>
            </a:pPr>
            <a:r>
              <a:t/>
            </a:r>
            <a:endParaRPr/>
          </a:p>
        </p:txBody>
      </p:sp>
      <p:sp>
        <p:nvSpPr>
          <p:cNvPr id="340" name="Google Shape;340;p9:notes"/>
          <p:cNvSpPr/>
          <p:nvPr>
            <p:ph idx="2" type="sldImg"/>
          </p:nvPr>
        </p:nvSpPr>
        <p:spPr>
          <a:xfrm>
            <a:off x="1150938" y="692150"/>
            <a:ext cx="4556125" cy="34163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47" name="Google Shape;347;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54" name="Google Shape;354;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 name="Shape 35"/>
        <p:cNvGrpSpPr/>
        <p:nvPr/>
      </p:nvGrpSpPr>
      <p:grpSpPr>
        <a:xfrm>
          <a:off x="0" y="0"/>
          <a:ext cx="0" cy="0"/>
          <a:chOff x="0" y="0"/>
          <a:chExt cx="0" cy="0"/>
        </a:xfrm>
      </p:grpSpPr>
      <p:sp>
        <p:nvSpPr>
          <p:cNvPr id="36" name="Google Shape;36;p24"/>
          <p:cNvSpPr txBox="1"/>
          <p:nvPr>
            <p:ph type="title"/>
          </p:nvPr>
        </p:nvSpPr>
        <p:spPr>
          <a:xfrm>
            <a:off x="1143000" y="0"/>
            <a:ext cx="7772400" cy="1143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 name="Google Shape;37;p24"/>
          <p:cNvSpPr txBox="1"/>
          <p:nvPr>
            <p:ph idx="1" type="body"/>
          </p:nvPr>
        </p:nvSpPr>
        <p:spPr>
          <a:xfrm>
            <a:off x="914400" y="1219200"/>
            <a:ext cx="8229600" cy="56388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8" name="Shape 88"/>
        <p:cNvGrpSpPr/>
        <p:nvPr/>
      </p:nvGrpSpPr>
      <p:grpSpPr>
        <a:xfrm>
          <a:off x="0" y="0"/>
          <a:ext cx="0" cy="0"/>
          <a:chOff x="0" y="0"/>
          <a:chExt cx="0" cy="0"/>
        </a:xfrm>
      </p:grpSpPr>
      <p:sp>
        <p:nvSpPr>
          <p:cNvPr id="89" name="Google Shape;89;p45"/>
          <p:cNvSpPr txBox="1"/>
          <p:nvPr>
            <p:ph type="title"/>
          </p:nvPr>
        </p:nvSpPr>
        <p:spPr>
          <a:xfrm>
            <a:off x="1143000" y="0"/>
            <a:ext cx="7772400" cy="1143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0" name="Google Shape;90;p45"/>
          <p:cNvSpPr txBox="1"/>
          <p:nvPr>
            <p:ph idx="1" type="body"/>
          </p:nvPr>
        </p:nvSpPr>
        <p:spPr>
          <a:xfrm rot="5400000">
            <a:off x="2209800" y="-76200"/>
            <a:ext cx="5638800" cy="82296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1" name="Shape 91"/>
        <p:cNvGrpSpPr/>
        <p:nvPr/>
      </p:nvGrpSpPr>
      <p:grpSpPr>
        <a:xfrm>
          <a:off x="0" y="0"/>
          <a:ext cx="0" cy="0"/>
          <a:chOff x="0" y="0"/>
          <a:chExt cx="0" cy="0"/>
        </a:xfrm>
      </p:grpSpPr>
      <p:sp>
        <p:nvSpPr>
          <p:cNvPr id="92" name="Google Shape;92;p46"/>
          <p:cNvSpPr txBox="1"/>
          <p:nvPr>
            <p:ph type="title"/>
          </p:nvPr>
        </p:nvSpPr>
        <p:spPr>
          <a:xfrm rot="5400000">
            <a:off x="4686300" y="2400300"/>
            <a:ext cx="6858000" cy="20574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3" name="Google Shape;93;p46"/>
          <p:cNvSpPr txBox="1"/>
          <p:nvPr>
            <p:ph idx="1" type="body"/>
          </p:nvPr>
        </p:nvSpPr>
        <p:spPr>
          <a:xfrm rot="5400000">
            <a:off x="495300" y="419100"/>
            <a:ext cx="6858000" cy="60198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Media Clip" type="txAndMedia">
  <p:cSld name="TEXT_AND_MEDIA">
    <p:spTree>
      <p:nvGrpSpPr>
        <p:cNvPr id="94" name="Shape 94"/>
        <p:cNvGrpSpPr/>
        <p:nvPr/>
      </p:nvGrpSpPr>
      <p:grpSpPr>
        <a:xfrm>
          <a:off x="0" y="0"/>
          <a:ext cx="0" cy="0"/>
          <a:chOff x="0" y="0"/>
          <a:chExt cx="0" cy="0"/>
        </a:xfrm>
      </p:grpSpPr>
      <p:sp>
        <p:nvSpPr>
          <p:cNvPr id="95" name="Google Shape;95;p47"/>
          <p:cNvSpPr txBox="1"/>
          <p:nvPr>
            <p:ph type="title"/>
          </p:nvPr>
        </p:nvSpPr>
        <p:spPr>
          <a:xfrm>
            <a:off x="1143000" y="0"/>
            <a:ext cx="7772400" cy="1143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6" name="Google Shape;96;p47"/>
          <p:cNvSpPr txBox="1"/>
          <p:nvPr>
            <p:ph idx="1" type="body"/>
          </p:nvPr>
        </p:nvSpPr>
        <p:spPr>
          <a:xfrm>
            <a:off x="914400" y="1219200"/>
            <a:ext cx="4038600" cy="56388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97" name="Google Shape;97;p47"/>
          <p:cNvSpPr/>
          <p:nvPr>
            <p:ph idx="2" type="media"/>
          </p:nvPr>
        </p:nvSpPr>
        <p:spPr>
          <a:xfrm>
            <a:off x="5105400" y="1219200"/>
            <a:ext cx="4038600" cy="5638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800"/>
              </a:spcBef>
              <a:spcAft>
                <a:spcPts val="0"/>
              </a:spcAft>
              <a:buClr>
                <a:schemeClr val="accent1"/>
              </a:buClr>
              <a:buSzPts val="4000"/>
              <a:buFont typeface="Arial"/>
              <a:buChar char="■"/>
              <a:defRPr b="0" i="0" sz="4000" u="none" cap="none" strike="noStrike">
                <a:solidFill>
                  <a:schemeClr val="dk1"/>
                </a:solidFill>
                <a:latin typeface="Arial"/>
                <a:ea typeface="Arial"/>
                <a:cs typeface="Arial"/>
                <a:sym typeface="Arial"/>
              </a:defRPr>
            </a:lvl1pPr>
            <a:lvl2pPr lvl="1"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2pPr>
            <a:lvl3pPr lvl="2"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4pPr>
            <a:lvl5pPr lvl="4"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5pPr>
            <a:lvl6pPr lvl="5"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6pPr>
            <a:lvl7pPr lvl="6"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7pPr>
            <a:lvl8pPr lvl="7"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8pPr>
            <a:lvl9pPr lvl="8"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4" name="Shape 124"/>
        <p:cNvGrpSpPr/>
        <p:nvPr/>
      </p:nvGrpSpPr>
      <p:grpSpPr>
        <a:xfrm>
          <a:off x="0" y="0"/>
          <a:ext cx="0" cy="0"/>
          <a:chOff x="0" y="0"/>
          <a:chExt cx="0" cy="0"/>
        </a:xfrm>
      </p:grpSpPr>
      <p:sp>
        <p:nvSpPr>
          <p:cNvPr id="125" name="Google Shape;125;p26"/>
          <p:cNvSpPr txBox="1"/>
          <p:nvPr>
            <p:ph type="title"/>
          </p:nvPr>
        </p:nvSpPr>
        <p:spPr>
          <a:xfrm>
            <a:off x="1143000" y="0"/>
            <a:ext cx="7772400" cy="1143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6" name="Google Shape;126;p26"/>
          <p:cNvSpPr txBox="1"/>
          <p:nvPr>
            <p:ph idx="1" type="body"/>
          </p:nvPr>
        </p:nvSpPr>
        <p:spPr>
          <a:xfrm>
            <a:off x="914400" y="1219200"/>
            <a:ext cx="8229600" cy="56388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7" name="Shape 127"/>
        <p:cNvGrpSpPr/>
        <p:nvPr/>
      </p:nvGrpSpPr>
      <p:grpSpPr>
        <a:xfrm>
          <a:off x="0" y="0"/>
          <a:ext cx="0" cy="0"/>
          <a:chOff x="0" y="0"/>
          <a:chExt cx="0" cy="0"/>
        </a:xfrm>
      </p:grpSpPr>
      <p:sp>
        <p:nvSpPr>
          <p:cNvPr id="128" name="Google Shape;128;p27"/>
          <p:cNvSpPr txBox="1"/>
          <p:nvPr>
            <p:ph type="title"/>
          </p:nvPr>
        </p:nvSpPr>
        <p:spPr>
          <a:xfrm>
            <a:off x="1143000" y="0"/>
            <a:ext cx="7772400" cy="1143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9" name="Google Shape;129;p27"/>
          <p:cNvSpPr txBox="1"/>
          <p:nvPr>
            <p:ph idx="1" type="body"/>
          </p:nvPr>
        </p:nvSpPr>
        <p:spPr>
          <a:xfrm>
            <a:off x="914400" y="1219200"/>
            <a:ext cx="4038600" cy="56388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560"/>
              </a:spcBef>
              <a:spcAft>
                <a:spcPts val="0"/>
              </a:spcAft>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Font typeface="Arial"/>
              <a:buChar char="•"/>
              <a:defRPr sz="2000"/>
            </a:lvl3pPr>
            <a:lvl4pPr indent="-342900" lvl="3" marL="1828800" rtl="0" algn="l">
              <a:lnSpc>
                <a:spcPct val="100000"/>
              </a:lnSpc>
              <a:spcBef>
                <a:spcPts val="360"/>
              </a:spcBef>
              <a:spcAft>
                <a:spcPts val="0"/>
              </a:spcAft>
              <a:buClr>
                <a:schemeClr val="dk1"/>
              </a:buClr>
              <a:buSzPts val="1800"/>
              <a:buFont typeface="Arial"/>
              <a:buChar char="•"/>
              <a:defRPr sz="1800"/>
            </a:lvl4pPr>
            <a:lvl5pPr indent="-342900" lvl="4" marL="2286000" rtl="0" algn="l">
              <a:lnSpc>
                <a:spcPct val="100000"/>
              </a:lnSpc>
              <a:spcBef>
                <a:spcPts val="360"/>
              </a:spcBef>
              <a:spcAft>
                <a:spcPts val="0"/>
              </a:spcAft>
              <a:buClr>
                <a:schemeClr val="dk1"/>
              </a:buClr>
              <a:buSzPts val="1800"/>
              <a:buFont typeface="Arial"/>
              <a:buChar char="•"/>
              <a:defRPr sz="1800"/>
            </a:lvl5pPr>
            <a:lvl6pPr indent="-342900" lvl="5" marL="2743200" rtl="0" algn="l">
              <a:lnSpc>
                <a:spcPct val="100000"/>
              </a:lnSpc>
              <a:spcBef>
                <a:spcPts val="360"/>
              </a:spcBef>
              <a:spcAft>
                <a:spcPts val="0"/>
              </a:spcAft>
              <a:buClr>
                <a:schemeClr val="dk1"/>
              </a:buClr>
              <a:buSzPts val="1800"/>
              <a:buFont typeface="Arial"/>
              <a:buChar char="•"/>
              <a:defRPr sz="1800"/>
            </a:lvl6pPr>
            <a:lvl7pPr indent="-342900" lvl="6" marL="3200400" rtl="0" algn="l">
              <a:lnSpc>
                <a:spcPct val="100000"/>
              </a:lnSpc>
              <a:spcBef>
                <a:spcPts val="360"/>
              </a:spcBef>
              <a:spcAft>
                <a:spcPts val="0"/>
              </a:spcAft>
              <a:buClr>
                <a:schemeClr val="dk1"/>
              </a:buClr>
              <a:buSzPts val="1800"/>
              <a:buFont typeface="Arial"/>
              <a:buChar char="•"/>
              <a:defRPr sz="1800"/>
            </a:lvl7pPr>
            <a:lvl8pPr indent="-342900" lvl="7" marL="3657600" rtl="0" algn="l">
              <a:lnSpc>
                <a:spcPct val="100000"/>
              </a:lnSpc>
              <a:spcBef>
                <a:spcPts val="360"/>
              </a:spcBef>
              <a:spcAft>
                <a:spcPts val="0"/>
              </a:spcAft>
              <a:buClr>
                <a:schemeClr val="dk1"/>
              </a:buClr>
              <a:buSzPts val="1800"/>
              <a:buFont typeface="Arial"/>
              <a:buChar char="•"/>
              <a:defRPr sz="1800"/>
            </a:lvl8pPr>
            <a:lvl9pPr indent="-342900" lvl="8" marL="4114800" rtl="0" algn="l">
              <a:lnSpc>
                <a:spcPct val="100000"/>
              </a:lnSpc>
              <a:spcBef>
                <a:spcPts val="360"/>
              </a:spcBef>
              <a:spcAft>
                <a:spcPts val="0"/>
              </a:spcAft>
              <a:buClr>
                <a:schemeClr val="dk1"/>
              </a:buClr>
              <a:buSzPts val="1800"/>
              <a:buFont typeface="Arial"/>
              <a:buChar char="•"/>
              <a:defRPr sz="1800"/>
            </a:lvl9pPr>
          </a:lstStyle>
          <a:p/>
        </p:txBody>
      </p:sp>
      <p:sp>
        <p:nvSpPr>
          <p:cNvPr id="130" name="Google Shape;130;p27"/>
          <p:cNvSpPr txBox="1"/>
          <p:nvPr>
            <p:ph idx="2" type="body"/>
          </p:nvPr>
        </p:nvSpPr>
        <p:spPr>
          <a:xfrm>
            <a:off x="5105400" y="1219200"/>
            <a:ext cx="4038600" cy="56388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560"/>
              </a:spcBef>
              <a:spcAft>
                <a:spcPts val="0"/>
              </a:spcAft>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Font typeface="Arial"/>
              <a:buChar char="•"/>
              <a:defRPr sz="2000"/>
            </a:lvl3pPr>
            <a:lvl4pPr indent="-342900" lvl="3" marL="1828800" rtl="0" algn="l">
              <a:lnSpc>
                <a:spcPct val="100000"/>
              </a:lnSpc>
              <a:spcBef>
                <a:spcPts val="360"/>
              </a:spcBef>
              <a:spcAft>
                <a:spcPts val="0"/>
              </a:spcAft>
              <a:buClr>
                <a:schemeClr val="dk1"/>
              </a:buClr>
              <a:buSzPts val="1800"/>
              <a:buFont typeface="Arial"/>
              <a:buChar char="•"/>
              <a:defRPr sz="1800"/>
            </a:lvl4pPr>
            <a:lvl5pPr indent="-342900" lvl="4" marL="2286000" rtl="0" algn="l">
              <a:lnSpc>
                <a:spcPct val="100000"/>
              </a:lnSpc>
              <a:spcBef>
                <a:spcPts val="360"/>
              </a:spcBef>
              <a:spcAft>
                <a:spcPts val="0"/>
              </a:spcAft>
              <a:buClr>
                <a:schemeClr val="dk1"/>
              </a:buClr>
              <a:buSzPts val="1800"/>
              <a:buFont typeface="Arial"/>
              <a:buChar char="•"/>
              <a:defRPr sz="1800"/>
            </a:lvl5pPr>
            <a:lvl6pPr indent="-342900" lvl="5" marL="2743200" rtl="0" algn="l">
              <a:lnSpc>
                <a:spcPct val="100000"/>
              </a:lnSpc>
              <a:spcBef>
                <a:spcPts val="360"/>
              </a:spcBef>
              <a:spcAft>
                <a:spcPts val="0"/>
              </a:spcAft>
              <a:buClr>
                <a:schemeClr val="dk1"/>
              </a:buClr>
              <a:buSzPts val="1800"/>
              <a:buFont typeface="Arial"/>
              <a:buChar char="•"/>
              <a:defRPr sz="1800"/>
            </a:lvl6pPr>
            <a:lvl7pPr indent="-342900" lvl="6" marL="3200400" rtl="0" algn="l">
              <a:lnSpc>
                <a:spcPct val="100000"/>
              </a:lnSpc>
              <a:spcBef>
                <a:spcPts val="360"/>
              </a:spcBef>
              <a:spcAft>
                <a:spcPts val="0"/>
              </a:spcAft>
              <a:buClr>
                <a:schemeClr val="dk1"/>
              </a:buClr>
              <a:buSzPts val="1800"/>
              <a:buFont typeface="Arial"/>
              <a:buChar char="•"/>
              <a:defRPr sz="1800"/>
            </a:lvl7pPr>
            <a:lvl8pPr indent="-342900" lvl="7" marL="3657600" rtl="0" algn="l">
              <a:lnSpc>
                <a:spcPct val="100000"/>
              </a:lnSpc>
              <a:spcBef>
                <a:spcPts val="360"/>
              </a:spcBef>
              <a:spcAft>
                <a:spcPts val="0"/>
              </a:spcAft>
              <a:buClr>
                <a:schemeClr val="dk1"/>
              </a:buClr>
              <a:buSzPts val="1800"/>
              <a:buFont typeface="Arial"/>
              <a:buChar char="•"/>
              <a:defRPr sz="1800"/>
            </a:lvl8pPr>
            <a:lvl9pPr indent="-342900" lvl="8" marL="4114800" rtl="0" algn="l">
              <a:lnSpc>
                <a:spcPct val="100000"/>
              </a:lnSpc>
              <a:spcBef>
                <a:spcPts val="360"/>
              </a:spcBef>
              <a:spcAft>
                <a:spcPts val="0"/>
              </a:spcAft>
              <a:buClr>
                <a:schemeClr val="dk1"/>
              </a:buClr>
              <a:buSzPts val="1800"/>
              <a:buFont typeface="Arial"/>
              <a:buChar char="•"/>
              <a:defRPr sz="1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31" name="Shape 131"/>
        <p:cNvGrpSpPr/>
        <p:nvPr/>
      </p:nvGrpSpPr>
      <p:grpSpPr>
        <a:xfrm>
          <a:off x="0" y="0"/>
          <a:ext cx="0" cy="0"/>
          <a:chOff x="0" y="0"/>
          <a:chExt cx="0" cy="0"/>
        </a:xfrm>
      </p:grpSpPr>
      <p:grpSp>
        <p:nvGrpSpPr>
          <p:cNvPr id="132" name="Google Shape;132;p28"/>
          <p:cNvGrpSpPr/>
          <p:nvPr/>
        </p:nvGrpSpPr>
        <p:grpSpPr>
          <a:xfrm>
            <a:off x="-3175" y="2438400"/>
            <a:ext cx="9147175" cy="1063625"/>
            <a:chOff x="-2" y="1536"/>
            <a:chExt cx="5762" cy="670"/>
          </a:xfrm>
        </p:grpSpPr>
        <p:grpSp>
          <p:nvGrpSpPr>
            <p:cNvPr id="133" name="Google Shape;133;p28"/>
            <p:cNvGrpSpPr/>
            <p:nvPr/>
          </p:nvGrpSpPr>
          <p:grpSpPr>
            <a:xfrm flipH="1">
              <a:off x="-2" y="1562"/>
              <a:ext cx="5761" cy="638"/>
              <a:chOff x="-1" y="1562"/>
              <a:chExt cx="5761" cy="638"/>
            </a:xfrm>
          </p:grpSpPr>
          <p:sp>
            <p:nvSpPr>
              <p:cNvPr id="134" name="Google Shape;134;p28"/>
              <p:cNvSpPr/>
              <p:nvPr/>
            </p:nvSpPr>
            <p:spPr>
              <a:xfrm rot="-5400000">
                <a:off x="2559" y="-994"/>
                <a:ext cx="625" cy="5746"/>
              </a:xfrm>
              <a:custGeom>
                <a:rect b="b" l="l" r="r" t="t"/>
                <a:pathLst>
                  <a:path extrusionOk="0" h="720" w="1000">
                    <a:moveTo>
                      <a:pt x="0" y="0"/>
                    </a:moveTo>
                    <a:lnTo>
                      <a:pt x="0" y="720"/>
                    </a:lnTo>
                    <a:lnTo>
                      <a:pt x="1000" y="720"/>
                    </a:lnTo>
                    <a:lnTo>
                      <a:pt x="1000" y="0"/>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35" name="Google Shape;135;p28"/>
              <p:cNvSpPr/>
              <p:nvPr/>
            </p:nvSpPr>
            <p:spPr>
              <a:xfrm rot="-5400000">
                <a:off x="1323" y="1669"/>
                <a:ext cx="624" cy="421"/>
              </a:xfrm>
              <a:custGeom>
                <a:rect b="b" l="l" r="r" t="t"/>
                <a:pathLst>
                  <a:path extrusionOk="0" h="317" w="624">
                    <a:moveTo>
                      <a:pt x="0" y="0"/>
                    </a:moveTo>
                    <a:cubicBezTo>
                      <a:pt x="0" y="0"/>
                      <a:pt x="0" y="272"/>
                      <a:pt x="0" y="272"/>
                    </a:cubicBezTo>
                    <a:cubicBezTo>
                      <a:pt x="432" y="224"/>
                      <a:pt x="520" y="317"/>
                      <a:pt x="624" y="272"/>
                    </a:cubicBezTo>
                    <a:lnTo>
                      <a:pt x="624" y="0"/>
                    </a:ln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36" name="Google Shape;136;p28"/>
              <p:cNvSpPr/>
              <p:nvPr/>
            </p:nvSpPr>
            <p:spPr>
              <a:xfrm rot="-5400000">
                <a:off x="982" y="1669"/>
                <a:ext cx="624" cy="422"/>
              </a:xfrm>
              <a:custGeom>
                <a:rect b="b" l="l" r="r" t="t"/>
                <a:pathLst>
                  <a:path extrusionOk="0" h="317" w="624">
                    <a:moveTo>
                      <a:pt x="0" y="0"/>
                    </a:moveTo>
                    <a:lnTo>
                      <a:pt x="0" y="272"/>
                    </a:lnTo>
                    <a:cubicBezTo>
                      <a:pt x="104" y="317"/>
                      <a:pt x="432" y="240"/>
                      <a:pt x="624" y="272"/>
                    </a:cubicBezTo>
                    <a:lnTo>
                      <a:pt x="624" y="0"/>
                    </a:lnTo>
                    <a:lnTo>
                      <a:pt x="0" y="0"/>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37" name="Google Shape;137;p28"/>
              <p:cNvSpPr/>
              <p:nvPr/>
            </p:nvSpPr>
            <p:spPr>
              <a:xfrm rot="-5400000">
                <a:off x="-57" y="1752"/>
                <a:ext cx="624" cy="255"/>
              </a:xfrm>
              <a:custGeom>
                <a:rect b="b" l="l" r="r" t="t"/>
                <a:pathLst>
                  <a:path extrusionOk="0" h="370" w="624">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38" name="Google Shape;138;p28"/>
              <p:cNvSpPr/>
              <p:nvPr/>
            </p:nvSpPr>
            <p:spPr>
              <a:xfrm rot="-5400000">
                <a:off x="664" y="1733"/>
                <a:ext cx="624" cy="294"/>
              </a:xfrm>
              <a:custGeom>
                <a:rect b="b" l="l" r="r" t="t"/>
                <a:pathLst>
                  <a:path extrusionOk="0" h="317" w="624">
                    <a:moveTo>
                      <a:pt x="0" y="0"/>
                    </a:moveTo>
                    <a:lnTo>
                      <a:pt x="0" y="272"/>
                    </a:lnTo>
                    <a:cubicBezTo>
                      <a:pt x="104" y="317"/>
                      <a:pt x="520" y="317"/>
                      <a:pt x="624" y="272"/>
                    </a:cubicBezTo>
                    <a:lnTo>
                      <a:pt x="624" y="0"/>
                    </a:lnTo>
                    <a:cubicBezTo>
                      <a:pt x="240" y="42"/>
                      <a:pt x="130" y="0"/>
                      <a:pt x="0"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39" name="Google Shape;139;p28"/>
              <p:cNvSpPr/>
              <p:nvPr/>
            </p:nvSpPr>
            <p:spPr>
              <a:xfrm rot="-5400000">
                <a:off x="442" y="1699"/>
                <a:ext cx="624" cy="362"/>
              </a:xfrm>
              <a:custGeom>
                <a:rect b="b" l="l" r="r" t="t"/>
                <a:pathLst>
                  <a:path extrusionOk="0" h="272" w="624">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40" name="Google Shape;140;p28"/>
              <p:cNvSpPr/>
              <p:nvPr/>
            </p:nvSpPr>
            <p:spPr>
              <a:xfrm rot="-5400000">
                <a:off x="156" y="1726"/>
                <a:ext cx="632" cy="315"/>
              </a:xfrm>
              <a:custGeom>
                <a:rect b="b" l="l" r="r" t="t"/>
                <a:pathLst>
                  <a:path extrusionOk="0" h="362" w="63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41" name="Google Shape;141;p28"/>
              <p:cNvSpPr/>
              <p:nvPr/>
            </p:nvSpPr>
            <p:spPr>
              <a:xfrm rot="-5400000">
                <a:off x="3211" y="1664"/>
                <a:ext cx="624" cy="421"/>
              </a:xfrm>
              <a:custGeom>
                <a:rect b="b" l="l" r="r" t="t"/>
                <a:pathLst>
                  <a:path extrusionOk="0" h="317" w="624">
                    <a:moveTo>
                      <a:pt x="0" y="0"/>
                    </a:moveTo>
                    <a:cubicBezTo>
                      <a:pt x="0" y="0"/>
                      <a:pt x="0" y="272"/>
                      <a:pt x="0" y="272"/>
                    </a:cubicBezTo>
                    <a:cubicBezTo>
                      <a:pt x="432" y="224"/>
                      <a:pt x="520" y="317"/>
                      <a:pt x="624" y="272"/>
                    </a:cubicBezTo>
                    <a:lnTo>
                      <a:pt x="624" y="0"/>
                    </a:ln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42" name="Google Shape;142;p28"/>
              <p:cNvSpPr/>
              <p:nvPr/>
            </p:nvSpPr>
            <p:spPr>
              <a:xfrm rot="-5400000">
                <a:off x="2870" y="1664"/>
                <a:ext cx="624" cy="422"/>
              </a:xfrm>
              <a:custGeom>
                <a:rect b="b" l="l" r="r" t="t"/>
                <a:pathLst>
                  <a:path extrusionOk="0" h="317" w="624">
                    <a:moveTo>
                      <a:pt x="0" y="0"/>
                    </a:moveTo>
                    <a:lnTo>
                      <a:pt x="0" y="272"/>
                    </a:lnTo>
                    <a:cubicBezTo>
                      <a:pt x="104" y="317"/>
                      <a:pt x="432" y="240"/>
                      <a:pt x="624" y="272"/>
                    </a:cubicBezTo>
                    <a:lnTo>
                      <a:pt x="624" y="0"/>
                    </a:lnTo>
                    <a:lnTo>
                      <a:pt x="0"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43" name="Google Shape;143;p28"/>
              <p:cNvSpPr/>
              <p:nvPr/>
            </p:nvSpPr>
            <p:spPr>
              <a:xfrm rot="-5400000">
                <a:off x="1830" y="1747"/>
                <a:ext cx="624" cy="255"/>
              </a:xfrm>
              <a:custGeom>
                <a:rect b="b" l="l" r="r" t="t"/>
                <a:pathLst>
                  <a:path extrusionOk="0" h="370" w="624">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44" name="Google Shape;144;p28"/>
              <p:cNvSpPr/>
              <p:nvPr/>
            </p:nvSpPr>
            <p:spPr>
              <a:xfrm rot="-5400000">
                <a:off x="2551" y="1728"/>
                <a:ext cx="624" cy="294"/>
              </a:xfrm>
              <a:custGeom>
                <a:rect b="b" l="l" r="r" t="t"/>
                <a:pathLst>
                  <a:path extrusionOk="0" h="317" w="624">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45" name="Google Shape;145;p28"/>
              <p:cNvSpPr/>
              <p:nvPr/>
            </p:nvSpPr>
            <p:spPr>
              <a:xfrm rot="-5400000">
                <a:off x="2330" y="1694"/>
                <a:ext cx="624" cy="361"/>
              </a:xfrm>
              <a:custGeom>
                <a:rect b="b" l="l" r="r" t="t"/>
                <a:pathLst>
                  <a:path extrusionOk="0" h="272" w="624">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46" name="Google Shape;146;p28"/>
              <p:cNvSpPr/>
              <p:nvPr/>
            </p:nvSpPr>
            <p:spPr>
              <a:xfrm rot="-5400000">
                <a:off x="2043" y="1721"/>
                <a:ext cx="632" cy="316"/>
              </a:xfrm>
              <a:custGeom>
                <a:rect b="b" l="l" r="r" t="t"/>
                <a:pathLst>
                  <a:path extrusionOk="0" h="362" w="63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47" name="Google Shape;147;p28"/>
              <p:cNvSpPr/>
              <p:nvPr/>
            </p:nvSpPr>
            <p:spPr>
              <a:xfrm rot="-5400000">
                <a:off x="4077" y="1669"/>
                <a:ext cx="624" cy="421"/>
              </a:xfrm>
              <a:custGeom>
                <a:rect b="b" l="l" r="r" t="t"/>
                <a:pathLst>
                  <a:path extrusionOk="0" h="317" w="624">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48" name="Google Shape;148;p28"/>
              <p:cNvSpPr/>
              <p:nvPr/>
            </p:nvSpPr>
            <p:spPr>
              <a:xfrm rot="-5400000">
                <a:off x="3736" y="1669"/>
                <a:ext cx="624" cy="422"/>
              </a:xfrm>
              <a:custGeom>
                <a:rect b="b" l="l" r="r" t="t"/>
                <a:pathLst>
                  <a:path extrusionOk="0" h="317" w="624">
                    <a:moveTo>
                      <a:pt x="0" y="0"/>
                    </a:moveTo>
                    <a:lnTo>
                      <a:pt x="0" y="272"/>
                    </a:lnTo>
                    <a:cubicBezTo>
                      <a:pt x="104" y="317"/>
                      <a:pt x="432" y="240"/>
                      <a:pt x="624" y="272"/>
                    </a:cubicBezTo>
                    <a:lnTo>
                      <a:pt x="624" y="0"/>
                    </a:lnTo>
                    <a:lnTo>
                      <a:pt x="0"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49" name="Google Shape;149;p28"/>
              <p:cNvSpPr/>
              <p:nvPr/>
            </p:nvSpPr>
            <p:spPr>
              <a:xfrm rot="-5400000">
                <a:off x="4584" y="1747"/>
                <a:ext cx="624" cy="255"/>
              </a:xfrm>
              <a:custGeom>
                <a:rect b="b" l="l" r="r" t="t"/>
                <a:pathLst>
                  <a:path extrusionOk="0" h="370" w="624">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50" name="Google Shape;150;p28"/>
              <p:cNvSpPr/>
              <p:nvPr/>
            </p:nvSpPr>
            <p:spPr>
              <a:xfrm>
                <a:off x="5469" y="1562"/>
                <a:ext cx="291" cy="625"/>
              </a:xfrm>
              <a:custGeom>
                <a:rect b="b" l="l" r="r" t="t"/>
                <a:pathLst>
                  <a:path extrusionOk="0" h="625" w="291">
                    <a:moveTo>
                      <a:pt x="0" y="624"/>
                    </a:moveTo>
                    <a:lnTo>
                      <a:pt x="291" y="625"/>
                    </a:lnTo>
                    <a:lnTo>
                      <a:pt x="291" y="6"/>
                    </a:lnTo>
                    <a:lnTo>
                      <a:pt x="0" y="0"/>
                    </a:lnTo>
                    <a:cubicBezTo>
                      <a:pt x="39" y="384"/>
                      <a:pt x="0" y="494"/>
                      <a:pt x="0" y="62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51" name="Google Shape;151;p28"/>
              <p:cNvSpPr/>
              <p:nvPr/>
            </p:nvSpPr>
            <p:spPr>
              <a:xfrm rot="-5400000">
                <a:off x="5084" y="1694"/>
                <a:ext cx="624" cy="361"/>
              </a:xfrm>
              <a:custGeom>
                <a:rect b="b" l="l" r="r" t="t"/>
                <a:pathLst>
                  <a:path extrusionOk="0" h="272" w="624">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52" name="Google Shape;152;p28"/>
              <p:cNvSpPr/>
              <p:nvPr/>
            </p:nvSpPr>
            <p:spPr>
              <a:xfrm rot="-5400000">
                <a:off x="4797" y="1721"/>
                <a:ext cx="632" cy="316"/>
              </a:xfrm>
              <a:custGeom>
                <a:rect b="b" l="l" r="r" t="t"/>
                <a:pathLst>
                  <a:path extrusionOk="0" h="362" w="63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153" name="Google Shape;153;p28"/>
            <p:cNvSpPr/>
            <p:nvPr/>
          </p:nvSpPr>
          <p:spPr>
            <a:xfrm flipH="1">
              <a:off x="-2" y="1536"/>
              <a:ext cx="5762" cy="412"/>
            </a:xfrm>
            <a:custGeom>
              <a:rect b="b" l="l" r="r" t="t"/>
              <a:pathLst>
                <a:path extrusionOk="0" h="385" w="5762">
                  <a:moveTo>
                    <a:pt x="0" y="196"/>
                  </a:moveTo>
                  <a:cubicBezTo>
                    <a:pt x="1667" y="385"/>
                    <a:pt x="2275" y="93"/>
                    <a:pt x="5762" y="188"/>
                  </a:cubicBezTo>
                  <a:lnTo>
                    <a:pt x="5762" y="4"/>
                  </a:lnTo>
                  <a:lnTo>
                    <a:pt x="0" y="0"/>
                  </a:lnTo>
                  <a:lnTo>
                    <a:pt x="0" y="196"/>
                  </a:lnTo>
                  <a:close/>
                </a:path>
              </a:pathLst>
            </a:custGeom>
            <a:gradFill>
              <a:gsLst>
                <a:gs pos="0">
                  <a:schemeClr val="lt1"/>
                </a:gs>
                <a:gs pos="100000">
                  <a:srgbClr val="76767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54" name="Google Shape;154;p28"/>
            <p:cNvSpPr/>
            <p:nvPr/>
          </p:nvSpPr>
          <p:spPr>
            <a:xfrm flipH="1">
              <a:off x="-2" y="2017"/>
              <a:ext cx="5761" cy="189"/>
            </a:xfrm>
            <a:custGeom>
              <a:rect b="b" l="l" r="r" t="t"/>
              <a:pathLst>
                <a:path extrusionOk="0" h="189" w="5761">
                  <a:moveTo>
                    <a:pt x="0" y="28"/>
                  </a:moveTo>
                  <a:cubicBezTo>
                    <a:pt x="961" y="0"/>
                    <a:pt x="4971" y="161"/>
                    <a:pt x="5761" y="0"/>
                  </a:cubicBezTo>
                  <a:lnTo>
                    <a:pt x="5761" y="189"/>
                  </a:lnTo>
                  <a:lnTo>
                    <a:pt x="1" y="189"/>
                  </a:lnTo>
                  <a:lnTo>
                    <a:pt x="0" y="28"/>
                  </a:lnTo>
                  <a:close/>
                </a:path>
              </a:pathLst>
            </a:custGeom>
            <a:gradFill>
              <a:gsLst>
                <a:gs pos="0">
                  <a:srgbClr val="767676"/>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155" name="Google Shape;155;p28"/>
          <p:cNvSpPr txBox="1"/>
          <p:nvPr>
            <p:ph type="ctrTitle"/>
          </p:nvPr>
        </p:nvSpPr>
        <p:spPr>
          <a:xfrm>
            <a:off x="381000" y="762000"/>
            <a:ext cx="8564700" cy="17223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sz="60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6" name="Google Shape;156;p28"/>
          <p:cNvSpPr txBox="1"/>
          <p:nvPr>
            <p:ph idx="1" type="subTitle"/>
          </p:nvPr>
        </p:nvSpPr>
        <p:spPr>
          <a:xfrm>
            <a:off x="1166813" y="3886200"/>
            <a:ext cx="7291500" cy="1752600"/>
          </a:xfrm>
          <a:prstGeom prst="rect">
            <a:avLst/>
          </a:prstGeom>
          <a:noFill/>
          <a:ln>
            <a:noFill/>
          </a:ln>
        </p:spPr>
        <p:txBody>
          <a:bodyPr anchorCtr="0" anchor="t" bIns="45700" lIns="91425" spcFirstLastPara="1" rIns="91425" wrap="square" tIns="45700">
            <a:noAutofit/>
          </a:bodyPr>
          <a:lstStyle>
            <a:lvl1pPr lvl="0" rtl="0" algn="ctr">
              <a:lnSpc>
                <a:spcPct val="100000"/>
              </a:lnSpc>
              <a:spcBef>
                <a:spcPts val="1080"/>
              </a:spcBef>
              <a:spcAft>
                <a:spcPts val="0"/>
              </a:spcAft>
              <a:buSzPts val="5400"/>
              <a:buFont typeface="Arial"/>
              <a:buNone/>
              <a:defRPr sz="5400"/>
            </a:lvl1pPr>
            <a:lvl2pPr lvl="1" rtl="0" algn="l">
              <a:lnSpc>
                <a:spcPct val="100000"/>
              </a:lnSpc>
              <a:spcBef>
                <a:spcPts val="360"/>
              </a:spcBef>
              <a:spcAft>
                <a:spcPts val="0"/>
              </a:spcAft>
              <a:buClr>
                <a:schemeClr val="dk1"/>
              </a:buClr>
              <a:buSzPts val="1800"/>
              <a:buChar char="–"/>
              <a:defRPr/>
            </a:lvl2pPr>
            <a:lvl3pPr lvl="2" rtl="0" algn="l">
              <a:lnSpc>
                <a:spcPct val="100000"/>
              </a:lnSpc>
              <a:spcBef>
                <a:spcPts val="360"/>
              </a:spcBef>
              <a:spcAft>
                <a:spcPts val="0"/>
              </a:spcAft>
              <a:buClr>
                <a:schemeClr val="dk1"/>
              </a:buClr>
              <a:buSzPts val="1800"/>
              <a:buChar char="•"/>
              <a:defRPr/>
            </a:lvl3pPr>
            <a:lvl4pPr lvl="3" rtl="0" algn="l">
              <a:lnSpc>
                <a:spcPct val="100000"/>
              </a:lnSpc>
              <a:spcBef>
                <a:spcPts val="360"/>
              </a:spcBef>
              <a:spcAft>
                <a:spcPts val="0"/>
              </a:spcAft>
              <a:buClr>
                <a:schemeClr val="dk1"/>
              </a:buClr>
              <a:buSzPts val="1800"/>
              <a:buChar char="•"/>
              <a:defRPr/>
            </a:lvl4pPr>
            <a:lvl5pPr lvl="4" rtl="0" algn="l">
              <a:lnSpc>
                <a:spcPct val="100000"/>
              </a:lnSpc>
              <a:spcBef>
                <a:spcPts val="360"/>
              </a:spcBef>
              <a:spcAft>
                <a:spcPts val="0"/>
              </a:spcAft>
              <a:buClr>
                <a:schemeClr val="dk1"/>
              </a:buClr>
              <a:buSzPts val="1800"/>
              <a:buChar char="•"/>
              <a:defRPr/>
            </a:lvl5pPr>
            <a:lvl6pPr lvl="5" rtl="0" algn="l">
              <a:lnSpc>
                <a:spcPct val="100000"/>
              </a:lnSpc>
              <a:spcBef>
                <a:spcPts val="360"/>
              </a:spcBef>
              <a:spcAft>
                <a:spcPts val="0"/>
              </a:spcAft>
              <a:buClr>
                <a:schemeClr val="dk1"/>
              </a:buClr>
              <a:buSzPts val="1800"/>
              <a:buChar char="•"/>
              <a:defRPr/>
            </a:lvl6pPr>
            <a:lvl7pPr lvl="6" rtl="0" algn="l">
              <a:lnSpc>
                <a:spcPct val="100000"/>
              </a:lnSpc>
              <a:spcBef>
                <a:spcPts val="360"/>
              </a:spcBef>
              <a:spcAft>
                <a:spcPts val="0"/>
              </a:spcAft>
              <a:buClr>
                <a:schemeClr val="dk1"/>
              </a:buClr>
              <a:buSzPts val="1800"/>
              <a:buChar char="•"/>
              <a:defRPr/>
            </a:lvl7pPr>
            <a:lvl8pPr lvl="7" rtl="0" algn="l">
              <a:lnSpc>
                <a:spcPct val="100000"/>
              </a:lnSpc>
              <a:spcBef>
                <a:spcPts val="360"/>
              </a:spcBef>
              <a:spcAft>
                <a:spcPts val="0"/>
              </a:spcAft>
              <a:buClr>
                <a:schemeClr val="dk1"/>
              </a:buClr>
              <a:buSzPts val="1800"/>
              <a:buChar char="•"/>
              <a:defRPr/>
            </a:lvl8pPr>
            <a:lvl9pPr lvl="8"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7" name="Shape 157"/>
        <p:cNvGrpSpPr/>
        <p:nvPr/>
      </p:nvGrpSpPr>
      <p:grpSpPr>
        <a:xfrm>
          <a:off x="0" y="0"/>
          <a:ext cx="0" cy="0"/>
          <a:chOff x="0" y="0"/>
          <a:chExt cx="0" cy="0"/>
        </a:xfrm>
      </p:grpSpPr>
      <p:sp>
        <p:nvSpPr>
          <p:cNvPr id="158" name="Google Shape;158;p29"/>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b="1" sz="4000" cap="none"/>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9" name="Google Shape;159;p29"/>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400"/>
              </a:spcBef>
              <a:spcAft>
                <a:spcPts val="0"/>
              </a:spcAft>
              <a:buSzPts val="2000"/>
              <a:buNone/>
              <a:defRPr sz="2000"/>
            </a:lvl1pPr>
            <a:lvl2pPr indent="-228600" lvl="1" marL="914400" rtl="0" algn="l">
              <a:lnSpc>
                <a:spcPct val="100000"/>
              </a:lnSpc>
              <a:spcBef>
                <a:spcPts val="360"/>
              </a:spcBef>
              <a:spcAft>
                <a:spcPts val="0"/>
              </a:spcAft>
              <a:buClr>
                <a:schemeClr val="dk1"/>
              </a:buClr>
              <a:buSzPts val="1800"/>
              <a:buNone/>
              <a:defRPr sz="1800"/>
            </a:lvl2pPr>
            <a:lvl3pPr indent="-228600" lvl="2" marL="1371600" rtl="0" algn="l">
              <a:lnSpc>
                <a:spcPct val="100000"/>
              </a:lnSpc>
              <a:spcBef>
                <a:spcPts val="320"/>
              </a:spcBef>
              <a:spcAft>
                <a:spcPts val="0"/>
              </a:spcAft>
              <a:buClr>
                <a:schemeClr val="dk1"/>
              </a:buClr>
              <a:buSzPts val="1600"/>
              <a:buFont typeface="Arial"/>
              <a:buNone/>
              <a:defRPr sz="1600"/>
            </a:lvl3pPr>
            <a:lvl4pPr indent="-228600" lvl="3" marL="1828800" rtl="0" algn="l">
              <a:lnSpc>
                <a:spcPct val="100000"/>
              </a:lnSpc>
              <a:spcBef>
                <a:spcPts val="280"/>
              </a:spcBef>
              <a:spcAft>
                <a:spcPts val="0"/>
              </a:spcAft>
              <a:buClr>
                <a:schemeClr val="dk1"/>
              </a:buClr>
              <a:buSzPts val="1400"/>
              <a:buFont typeface="Arial"/>
              <a:buNone/>
              <a:defRPr sz="1400"/>
            </a:lvl4pPr>
            <a:lvl5pPr indent="-228600" lvl="4" marL="2286000" rtl="0" algn="l">
              <a:lnSpc>
                <a:spcPct val="100000"/>
              </a:lnSpc>
              <a:spcBef>
                <a:spcPts val="280"/>
              </a:spcBef>
              <a:spcAft>
                <a:spcPts val="0"/>
              </a:spcAft>
              <a:buClr>
                <a:schemeClr val="dk1"/>
              </a:buClr>
              <a:buSzPts val="1400"/>
              <a:buFont typeface="Arial"/>
              <a:buNone/>
              <a:defRPr sz="1400"/>
            </a:lvl5pPr>
            <a:lvl6pPr indent="-228600" lvl="5" marL="2743200" rtl="0" algn="l">
              <a:lnSpc>
                <a:spcPct val="100000"/>
              </a:lnSpc>
              <a:spcBef>
                <a:spcPts val="280"/>
              </a:spcBef>
              <a:spcAft>
                <a:spcPts val="0"/>
              </a:spcAft>
              <a:buClr>
                <a:schemeClr val="dk1"/>
              </a:buClr>
              <a:buSzPts val="1400"/>
              <a:buFont typeface="Arial"/>
              <a:buNone/>
              <a:defRPr sz="1400"/>
            </a:lvl6pPr>
            <a:lvl7pPr indent="-228600" lvl="6" marL="3200400" rtl="0" algn="l">
              <a:lnSpc>
                <a:spcPct val="100000"/>
              </a:lnSpc>
              <a:spcBef>
                <a:spcPts val="280"/>
              </a:spcBef>
              <a:spcAft>
                <a:spcPts val="0"/>
              </a:spcAft>
              <a:buClr>
                <a:schemeClr val="dk1"/>
              </a:buClr>
              <a:buSzPts val="1400"/>
              <a:buFont typeface="Arial"/>
              <a:buNone/>
              <a:defRPr sz="1400"/>
            </a:lvl7pPr>
            <a:lvl8pPr indent="-228600" lvl="7" marL="3657600" rtl="0" algn="l">
              <a:lnSpc>
                <a:spcPct val="100000"/>
              </a:lnSpc>
              <a:spcBef>
                <a:spcPts val="280"/>
              </a:spcBef>
              <a:spcAft>
                <a:spcPts val="0"/>
              </a:spcAft>
              <a:buClr>
                <a:schemeClr val="dk1"/>
              </a:buClr>
              <a:buSzPts val="1400"/>
              <a:buFont typeface="Arial"/>
              <a:buNone/>
              <a:defRPr sz="1400"/>
            </a:lvl8pPr>
            <a:lvl9pPr indent="-228600" lvl="8" marL="4114800" rtl="0" algn="l">
              <a:lnSpc>
                <a:spcPct val="100000"/>
              </a:lnSpc>
              <a:spcBef>
                <a:spcPts val="280"/>
              </a:spcBef>
              <a:spcAft>
                <a:spcPts val="0"/>
              </a:spcAft>
              <a:buClr>
                <a:schemeClr val="dk1"/>
              </a:buClr>
              <a:buSzPts val="1400"/>
              <a:buFont typeface="Arial"/>
              <a:buNone/>
              <a:defRPr sz="1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0" name="Shape 160"/>
        <p:cNvGrpSpPr/>
        <p:nvPr/>
      </p:nvGrpSpPr>
      <p:grpSpPr>
        <a:xfrm>
          <a:off x="0" y="0"/>
          <a:ext cx="0" cy="0"/>
          <a:chOff x="0" y="0"/>
          <a:chExt cx="0" cy="0"/>
        </a:xfrm>
      </p:grpSpPr>
      <p:sp>
        <p:nvSpPr>
          <p:cNvPr id="161" name="Google Shape;161;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2" name="Google Shape;162;p30"/>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480"/>
              </a:spcBef>
              <a:spcAft>
                <a:spcPts val="0"/>
              </a:spcAft>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Font typeface="Arial"/>
              <a:buNone/>
              <a:defRPr b="1" sz="1800"/>
            </a:lvl3pPr>
            <a:lvl4pPr indent="-228600" lvl="3" marL="1828800" rtl="0" algn="l">
              <a:lnSpc>
                <a:spcPct val="100000"/>
              </a:lnSpc>
              <a:spcBef>
                <a:spcPts val="320"/>
              </a:spcBef>
              <a:spcAft>
                <a:spcPts val="0"/>
              </a:spcAft>
              <a:buClr>
                <a:schemeClr val="dk1"/>
              </a:buClr>
              <a:buSzPts val="1600"/>
              <a:buFont typeface="Arial"/>
              <a:buNone/>
              <a:defRPr b="1" sz="1600"/>
            </a:lvl4pPr>
            <a:lvl5pPr indent="-228600" lvl="4" marL="2286000" rtl="0" algn="l">
              <a:lnSpc>
                <a:spcPct val="100000"/>
              </a:lnSpc>
              <a:spcBef>
                <a:spcPts val="320"/>
              </a:spcBef>
              <a:spcAft>
                <a:spcPts val="0"/>
              </a:spcAft>
              <a:buClr>
                <a:schemeClr val="dk1"/>
              </a:buClr>
              <a:buSzPts val="1600"/>
              <a:buFont typeface="Arial"/>
              <a:buNone/>
              <a:defRPr b="1" sz="1600"/>
            </a:lvl5pPr>
            <a:lvl6pPr indent="-228600" lvl="5" marL="2743200" rtl="0" algn="l">
              <a:lnSpc>
                <a:spcPct val="100000"/>
              </a:lnSpc>
              <a:spcBef>
                <a:spcPts val="320"/>
              </a:spcBef>
              <a:spcAft>
                <a:spcPts val="0"/>
              </a:spcAft>
              <a:buClr>
                <a:schemeClr val="dk1"/>
              </a:buClr>
              <a:buSzPts val="1600"/>
              <a:buFont typeface="Arial"/>
              <a:buNone/>
              <a:defRPr b="1" sz="1600"/>
            </a:lvl6pPr>
            <a:lvl7pPr indent="-228600" lvl="6" marL="3200400" rtl="0" algn="l">
              <a:lnSpc>
                <a:spcPct val="100000"/>
              </a:lnSpc>
              <a:spcBef>
                <a:spcPts val="320"/>
              </a:spcBef>
              <a:spcAft>
                <a:spcPts val="0"/>
              </a:spcAft>
              <a:buClr>
                <a:schemeClr val="dk1"/>
              </a:buClr>
              <a:buSzPts val="1600"/>
              <a:buFont typeface="Arial"/>
              <a:buNone/>
              <a:defRPr b="1" sz="1600"/>
            </a:lvl7pPr>
            <a:lvl8pPr indent="-228600" lvl="7" marL="3657600" rtl="0" algn="l">
              <a:lnSpc>
                <a:spcPct val="100000"/>
              </a:lnSpc>
              <a:spcBef>
                <a:spcPts val="320"/>
              </a:spcBef>
              <a:spcAft>
                <a:spcPts val="0"/>
              </a:spcAft>
              <a:buClr>
                <a:schemeClr val="dk1"/>
              </a:buClr>
              <a:buSzPts val="1600"/>
              <a:buFont typeface="Arial"/>
              <a:buNone/>
              <a:defRPr b="1" sz="1600"/>
            </a:lvl8pPr>
            <a:lvl9pPr indent="-228600" lvl="8" marL="4114800" rtl="0" algn="l">
              <a:lnSpc>
                <a:spcPct val="100000"/>
              </a:lnSpc>
              <a:spcBef>
                <a:spcPts val="320"/>
              </a:spcBef>
              <a:spcAft>
                <a:spcPts val="0"/>
              </a:spcAft>
              <a:buClr>
                <a:schemeClr val="dk1"/>
              </a:buClr>
              <a:buSzPts val="1600"/>
              <a:buFont typeface="Arial"/>
              <a:buNone/>
              <a:defRPr b="1" sz="1600"/>
            </a:lvl9pPr>
          </a:lstStyle>
          <a:p/>
        </p:txBody>
      </p:sp>
      <p:sp>
        <p:nvSpPr>
          <p:cNvPr id="163" name="Google Shape;163;p30"/>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lvl1pPr indent="-381000" lvl="0" marL="457200" rtl="0" algn="l">
              <a:lnSpc>
                <a:spcPct val="100000"/>
              </a:lnSpc>
              <a:spcBef>
                <a:spcPts val="480"/>
              </a:spcBef>
              <a:spcAft>
                <a:spcPts val="0"/>
              </a:spcAft>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Font typeface="Arial"/>
              <a:buChar char="•"/>
              <a:defRPr sz="1800"/>
            </a:lvl3pPr>
            <a:lvl4pPr indent="-330200" lvl="3" marL="1828800" rtl="0" algn="l">
              <a:lnSpc>
                <a:spcPct val="100000"/>
              </a:lnSpc>
              <a:spcBef>
                <a:spcPts val="320"/>
              </a:spcBef>
              <a:spcAft>
                <a:spcPts val="0"/>
              </a:spcAft>
              <a:buClr>
                <a:schemeClr val="dk1"/>
              </a:buClr>
              <a:buSzPts val="1600"/>
              <a:buFont typeface="Arial"/>
              <a:buChar char="•"/>
              <a:defRPr sz="1600"/>
            </a:lvl4pPr>
            <a:lvl5pPr indent="-330200" lvl="4" marL="2286000" rtl="0" algn="l">
              <a:lnSpc>
                <a:spcPct val="100000"/>
              </a:lnSpc>
              <a:spcBef>
                <a:spcPts val="320"/>
              </a:spcBef>
              <a:spcAft>
                <a:spcPts val="0"/>
              </a:spcAft>
              <a:buClr>
                <a:schemeClr val="dk1"/>
              </a:buClr>
              <a:buSzPts val="1600"/>
              <a:buFont typeface="Arial"/>
              <a:buChar char="•"/>
              <a:defRPr sz="1600"/>
            </a:lvl5pPr>
            <a:lvl6pPr indent="-330200" lvl="5" marL="2743200" rtl="0" algn="l">
              <a:lnSpc>
                <a:spcPct val="100000"/>
              </a:lnSpc>
              <a:spcBef>
                <a:spcPts val="320"/>
              </a:spcBef>
              <a:spcAft>
                <a:spcPts val="0"/>
              </a:spcAft>
              <a:buClr>
                <a:schemeClr val="dk1"/>
              </a:buClr>
              <a:buSzPts val="1600"/>
              <a:buFont typeface="Arial"/>
              <a:buChar char="•"/>
              <a:defRPr sz="1600"/>
            </a:lvl6pPr>
            <a:lvl7pPr indent="-330200" lvl="6" marL="3200400" rtl="0" algn="l">
              <a:lnSpc>
                <a:spcPct val="100000"/>
              </a:lnSpc>
              <a:spcBef>
                <a:spcPts val="320"/>
              </a:spcBef>
              <a:spcAft>
                <a:spcPts val="0"/>
              </a:spcAft>
              <a:buClr>
                <a:schemeClr val="dk1"/>
              </a:buClr>
              <a:buSzPts val="1600"/>
              <a:buFont typeface="Arial"/>
              <a:buChar char="•"/>
              <a:defRPr sz="1600"/>
            </a:lvl7pPr>
            <a:lvl8pPr indent="-330200" lvl="7" marL="3657600" rtl="0" algn="l">
              <a:lnSpc>
                <a:spcPct val="100000"/>
              </a:lnSpc>
              <a:spcBef>
                <a:spcPts val="320"/>
              </a:spcBef>
              <a:spcAft>
                <a:spcPts val="0"/>
              </a:spcAft>
              <a:buClr>
                <a:schemeClr val="dk1"/>
              </a:buClr>
              <a:buSzPts val="1600"/>
              <a:buFont typeface="Arial"/>
              <a:buChar char="•"/>
              <a:defRPr sz="1600"/>
            </a:lvl8pPr>
            <a:lvl9pPr indent="-330200" lvl="8" marL="4114800" rtl="0" algn="l">
              <a:lnSpc>
                <a:spcPct val="100000"/>
              </a:lnSpc>
              <a:spcBef>
                <a:spcPts val="320"/>
              </a:spcBef>
              <a:spcAft>
                <a:spcPts val="0"/>
              </a:spcAft>
              <a:buClr>
                <a:schemeClr val="dk1"/>
              </a:buClr>
              <a:buSzPts val="1600"/>
              <a:buFont typeface="Arial"/>
              <a:buChar char="•"/>
              <a:defRPr sz="1600"/>
            </a:lvl9pPr>
          </a:lstStyle>
          <a:p/>
        </p:txBody>
      </p:sp>
      <p:sp>
        <p:nvSpPr>
          <p:cNvPr id="164" name="Google Shape;164;p30"/>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480"/>
              </a:spcBef>
              <a:spcAft>
                <a:spcPts val="0"/>
              </a:spcAft>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Font typeface="Arial"/>
              <a:buNone/>
              <a:defRPr b="1" sz="1800"/>
            </a:lvl3pPr>
            <a:lvl4pPr indent="-228600" lvl="3" marL="1828800" rtl="0" algn="l">
              <a:lnSpc>
                <a:spcPct val="100000"/>
              </a:lnSpc>
              <a:spcBef>
                <a:spcPts val="320"/>
              </a:spcBef>
              <a:spcAft>
                <a:spcPts val="0"/>
              </a:spcAft>
              <a:buClr>
                <a:schemeClr val="dk1"/>
              </a:buClr>
              <a:buSzPts val="1600"/>
              <a:buFont typeface="Arial"/>
              <a:buNone/>
              <a:defRPr b="1" sz="1600"/>
            </a:lvl4pPr>
            <a:lvl5pPr indent="-228600" lvl="4" marL="2286000" rtl="0" algn="l">
              <a:lnSpc>
                <a:spcPct val="100000"/>
              </a:lnSpc>
              <a:spcBef>
                <a:spcPts val="320"/>
              </a:spcBef>
              <a:spcAft>
                <a:spcPts val="0"/>
              </a:spcAft>
              <a:buClr>
                <a:schemeClr val="dk1"/>
              </a:buClr>
              <a:buSzPts val="1600"/>
              <a:buFont typeface="Arial"/>
              <a:buNone/>
              <a:defRPr b="1" sz="1600"/>
            </a:lvl5pPr>
            <a:lvl6pPr indent="-228600" lvl="5" marL="2743200" rtl="0" algn="l">
              <a:lnSpc>
                <a:spcPct val="100000"/>
              </a:lnSpc>
              <a:spcBef>
                <a:spcPts val="320"/>
              </a:spcBef>
              <a:spcAft>
                <a:spcPts val="0"/>
              </a:spcAft>
              <a:buClr>
                <a:schemeClr val="dk1"/>
              </a:buClr>
              <a:buSzPts val="1600"/>
              <a:buFont typeface="Arial"/>
              <a:buNone/>
              <a:defRPr b="1" sz="1600"/>
            </a:lvl6pPr>
            <a:lvl7pPr indent="-228600" lvl="6" marL="3200400" rtl="0" algn="l">
              <a:lnSpc>
                <a:spcPct val="100000"/>
              </a:lnSpc>
              <a:spcBef>
                <a:spcPts val="320"/>
              </a:spcBef>
              <a:spcAft>
                <a:spcPts val="0"/>
              </a:spcAft>
              <a:buClr>
                <a:schemeClr val="dk1"/>
              </a:buClr>
              <a:buSzPts val="1600"/>
              <a:buFont typeface="Arial"/>
              <a:buNone/>
              <a:defRPr b="1" sz="1600"/>
            </a:lvl7pPr>
            <a:lvl8pPr indent="-228600" lvl="7" marL="3657600" rtl="0" algn="l">
              <a:lnSpc>
                <a:spcPct val="100000"/>
              </a:lnSpc>
              <a:spcBef>
                <a:spcPts val="320"/>
              </a:spcBef>
              <a:spcAft>
                <a:spcPts val="0"/>
              </a:spcAft>
              <a:buClr>
                <a:schemeClr val="dk1"/>
              </a:buClr>
              <a:buSzPts val="1600"/>
              <a:buFont typeface="Arial"/>
              <a:buNone/>
              <a:defRPr b="1" sz="1600"/>
            </a:lvl8pPr>
            <a:lvl9pPr indent="-228600" lvl="8" marL="4114800" rtl="0" algn="l">
              <a:lnSpc>
                <a:spcPct val="100000"/>
              </a:lnSpc>
              <a:spcBef>
                <a:spcPts val="320"/>
              </a:spcBef>
              <a:spcAft>
                <a:spcPts val="0"/>
              </a:spcAft>
              <a:buClr>
                <a:schemeClr val="dk1"/>
              </a:buClr>
              <a:buSzPts val="1600"/>
              <a:buFont typeface="Arial"/>
              <a:buNone/>
              <a:defRPr b="1" sz="1600"/>
            </a:lvl9pPr>
          </a:lstStyle>
          <a:p/>
        </p:txBody>
      </p:sp>
      <p:sp>
        <p:nvSpPr>
          <p:cNvPr id="165" name="Google Shape;165;p30"/>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Autofit/>
          </a:bodyPr>
          <a:lstStyle>
            <a:lvl1pPr indent="-381000" lvl="0" marL="457200" rtl="0" algn="l">
              <a:lnSpc>
                <a:spcPct val="100000"/>
              </a:lnSpc>
              <a:spcBef>
                <a:spcPts val="480"/>
              </a:spcBef>
              <a:spcAft>
                <a:spcPts val="0"/>
              </a:spcAft>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Font typeface="Arial"/>
              <a:buChar char="•"/>
              <a:defRPr sz="1800"/>
            </a:lvl3pPr>
            <a:lvl4pPr indent="-330200" lvl="3" marL="1828800" rtl="0" algn="l">
              <a:lnSpc>
                <a:spcPct val="100000"/>
              </a:lnSpc>
              <a:spcBef>
                <a:spcPts val="320"/>
              </a:spcBef>
              <a:spcAft>
                <a:spcPts val="0"/>
              </a:spcAft>
              <a:buClr>
                <a:schemeClr val="dk1"/>
              </a:buClr>
              <a:buSzPts val="1600"/>
              <a:buFont typeface="Arial"/>
              <a:buChar char="•"/>
              <a:defRPr sz="1600"/>
            </a:lvl4pPr>
            <a:lvl5pPr indent="-330200" lvl="4" marL="2286000" rtl="0" algn="l">
              <a:lnSpc>
                <a:spcPct val="100000"/>
              </a:lnSpc>
              <a:spcBef>
                <a:spcPts val="320"/>
              </a:spcBef>
              <a:spcAft>
                <a:spcPts val="0"/>
              </a:spcAft>
              <a:buClr>
                <a:schemeClr val="dk1"/>
              </a:buClr>
              <a:buSzPts val="1600"/>
              <a:buFont typeface="Arial"/>
              <a:buChar char="•"/>
              <a:defRPr sz="1600"/>
            </a:lvl5pPr>
            <a:lvl6pPr indent="-330200" lvl="5" marL="2743200" rtl="0" algn="l">
              <a:lnSpc>
                <a:spcPct val="100000"/>
              </a:lnSpc>
              <a:spcBef>
                <a:spcPts val="320"/>
              </a:spcBef>
              <a:spcAft>
                <a:spcPts val="0"/>
              </a:spcAft>
              <a:buClr>
                <a:schemeClr val="dk1"/>
              </a:buClr>
              <a:buSzPts val="1600"/>
              <a:buFont typeface="Arial"/>
              <a:buChar char="•"/>
              <a:defRPr sz="1600"/>
            </a:lvl6pPr>
            <a:lvl7pPr indent="-330200" lvl="6" marL="3200400" rtl="0" algn="l">
              <a:lnSpc>
                <a:spcPct val="100000"/>
              </a:lnSpc>
              <a:spcBef>
                <a:spcPts val="320"/>
              </a:spcBef>
              <a:spcAft>
                <a:spcPts val="0"/>
              </a:spcAft>
              <a:buClr>
                <a:schemeClr val="dk1"/>
              </a:buClr>
              <a:buSzPts val="1600"/>
              <a:buFont typeface="Arial"/>
              <a:buChar char="•"/>
              <a:defRPr sz="1600"/>
            </a:lvl7pPr>
            <a:lvl8pPr indent="-330200" lvl="7" marL="3657600" rtl="0" algn="l">
              <a:lnSpc>
                <a:spcPct val="100000"/>
              </a:lnSpc>
              <a:spcBef>
                <a:spcPts val="320"/>
              </a:spcBef>
              <a:spcAft>
                <a:spcPts val="0"/>
              </a:spcAft>
              <a:buClr>
                <a:schemeClr val="dk1"/>
              </a:buClr>
              <a:buSzPts val="1600"/>
              <a:buFont typeface="Arial"/>
              <a:buChar char="•"/>
              <a:defRPr sz="1600"/>
            </a:lvl8pPr>
            <a:lvl9pPr indent="-330200" lvl="8" marL="4114800" rtl="0" algn="l">
              <a:lnSpc>
                <a:spcPct val="100000"/>
              </a:lnSpc>
              <a:spcBef>
                <a:spcPts val="320"/>
              </a:spcBef>
              <a:spcAft>
                <a:spcPts val="0"/>
              </a:spcAft>
              <a:buClr>
                <a:schemeClr val="dk1"/>
              </a:buClr>
              <a:buSzPts val="1600"/>
              <a:buFont typeface="Arial"/>
              <a:buChar char="•"/>
              <a:defRPr sz="16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6" name="Shape 166"/>
        <p:cNvGrpSpPr/>
        <p:nvPr/>
      </p:nvGrpSpPr>
      <p:grpSpPr>
        <a:xfrm>
          <a:off x="0" y="0"/>
          <a:ext cx="0" cy="0"/>
          <a:chOff x="0" y="0"/>
          <a:chExt cx="0" cy="0"/>
        </a:xfrm>
      </p:grpSpPr>
      <p:sp>
        <p:nvSpPr>
          <p:cNvPr id="167" name="Google Shape;167;p31"/>
          <p:cNvSpPr txBox="1"/>
          <p:nvPr>
            <p:ph type="title"/>
          </p:nvPr>
        </p:nvSpPr>
        <p:spPr>
          <a:xfrm>
            <a:off x="1143000" y="0"/>
            <a:ext cx="7772400" cy="1143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8" name="Shape 16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8" name="Shape 38"/>
        <p:cNvGrpSpPr/>
        <p:nvPr/>
      </p:nvGrpSpPr>
      <p:grpSpPr>
        <a:xfrm>
          <a:off x="0" y="0"/>
          <a:ext cx="0" cy="0"/>
          <a:chOff x="0" y="0"/>
          <a:chExt cx="0" cy="0"/>
        </a:xfrm>
      </p:grpSpPr>
      <p:grpSp>
        <p:nvGrpSpPr>
          <p:cNvPr id="39" name="Google Shape;39;p37"/>
          <p:cNvGrpSpPr/>
          <p:nvPr/>
        </p:nvGrpSpPr>
        <p:grpSpPr>
          <a:xfrm>
            <a:off x="-4762" y="2438400"/>
            <a:ext cx="9148763" cy="1063625"/>
            <a:chOff x="-3" y="1536"/>
            <a:chExt cx="5763" cy="670"/>
          </a:xfrm>
        </p:grpSpPr>
        <p:grpSp>
          <p:nvGrpSpPr>
            <p:cNvPr id="40" name="Google Shape;40;p37"/>
            <p:cNvGrpSpPr/>
            <p:nvPr/>
          </p:nvGrpSpPr>
          <p:grpSpPr>
            <a:xfrm flipH="1">
              <a:off x="-3" y="1562"/>
              <a:ext cx="5763" cy="639"/>
              <a:chOff x="-4" y="1562"/>
              <a:chExt cx="5763" cy="639"/>
            </a:xfrm>
          </p:grpSpPr>
          <p:sp>
            <p:nvSpPr>
              <p:cNvPr id="41" name="Google Shape;41;p37"/>
              <p:cNvSpPr/>
              <p:nvPr/>
            </p:nvSpPr>
            <p:spPr>
              <a:xfrm rot="-5400000">
                <a:off x="2557" y="-994"/>
                <a:ext cx="625" cy="5746"/>
              </a:xfrm>
              <a:custGeom>
                <a:rect b="b" l="l" r="r" t="t"/>
                <a:pathLst>
                  <a:path extrusionOk="0" h="720" w="1000">
                    <a:moveTo>
                      <a:pt x="0" y="0"/>
                    </a:moveTo>
                    <a:lnTo>
                      <a:pt x="0" y="720"/>
                    </a:lnTo>
                    <a:lnTo>
                      <a:pt x="1000" y="720"/>
                    </a:lnTo>
                    <a:lnTo>
                      <a:pt x="1000" y="0"/>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42" name="Google Shape;42;p37"/>
              <p:cNvSpPr/>
              <p:nvPr/>
            </p:nvSpPr>
            <p:spPr>
              <a:xfrm rot="-5400000">
                <a:off x="1321" y="1669"/>
                <a:ext cx="624" cy="421"/>
              </a:xfrm>
              <a:custGeom>
                <a:rect b="b" l="l" r="r" t="t"/>
                <a:pathLst>
                  <a:path extrusionOk="0" h="317" w="624">
                    <a:moveTo>
                      <a:pt x="0" y="0"/>
                    </a:moveTo>
                    <a:cubicBezTo>
                      <a:pt x="0" y="0"/>
                      <a:pt x="0" y="272"/>
                      <a:pt x="0" y="272"/>
                    </a:cubicBezTo>
                    <a:cubicBezTo>
                      <a:pt x="432" y="224"/>
                      <a:pt x="520" y="317"/>
                      <a:pt x="624" y="272"/>
                    </a:cubicBezTo>
                    <a:lnTo>
                      <a:pt x="624" y="0"/>
                    </a:ln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43" name="Google Shape;43;p37"/>
              <p:cNvSpPr/>
              <p:nvPr/>
            </p:nvSpPr>
            <p:spPr>
              <a:xfrm rot="-5400000">
                <a:off x="982" y="1669"/>
                <a:ext cx="624" cy="422"/>
              </a:xfrm>
              <a:custGeom>
                <a:rect b="b" l="l" r="r" t="t"/>
                <a:pathLst>
                  <a:path extrusionOk="0" h="317" w="624">
                    <a:moveTo>
                      <a:pt x="0" y="0"/>
                    </a:moveTo>
                    <a:lnTo>
                      <a:pt x="0" y="272"/>
                    </a:lnTo>
                    <a:cubicBezTo>
                      <a:pt x="104" y="317"/>
                      <a:pt x="432" y="240"/>
                      <a:pt x="624" y="272"/>
                    </a:cubicBezTo>
                    <a:lnTo>
                      <a:pt x="624" y="0"/>
                    </a:lnTo>
                    <a:lnTo>
                      <a:pt x="0" y="0"/>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44" name="Google Shape;44;p37"/>
              <p:cNvSpPr/>
              <p:nvPr/>
            </p:nvSpPr>
            <p:spPr>
              <a:xfrm rot="-5400000">
                <a:off x="-59" y="1753"/>
                <a:ext cx="624" cy="255"/>
              </a:xfrm>
              <a:custGeom>
                <a:rect b="b" l="l" r="r" t="t"/>
                <a:pathLst>
                  <a:path extrusionOk="0" h="370" w="624">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45" name="Google Shape;45;p37"/>
              <p:cNvSpPr/>
              <p:nvPr/>
            </p:nvSpPr>
            <p:spPr>
              <a:xfrm rot="-5400000">
                <a:off x="664" y="1733"/>
                <a:ext cx="624" cy="294"/>
              </a:xfrm>
              <a:custGeom>
                <a:rect b="b" l="l" r="r" t="t"/>
                <a:pathLst>
                  <a:path extrusionOk="0" h="317" w="624">
                    <a:moveTo>
                      <a:pt x="0" y="0"/>
                    </a:moveTo>
                    <a:lnTo>
                      <a:pt x="0" y="272"/>
                    </a:lnTo>
                    <a:cubicBezTo>
                      <a:pt x="104" y="317"/>
                      <a:pt x="520" y="317"/>
                      <a:pt x="624" y="272"/>
                    </a:cubicBezTo>
                    <a:lnTo>
                      <a:pt x="624" y="0"/>
                    </a:lnTo>
                    <a:cubicBezTo>
                      <a:pt x="240" y="42"/>
                      <a:pt x="130" y="0"/>
                      <a:pt x="0"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46" name="Google Shape;46;p37"/>
              <p:cNvSpPr/>
              <p:nvPr/>
            </p:nvSpPr>
            <p:spPr>
              <a:xfrm rot="-5400000">
                <a:off x="442" y="1699"/>
                <a:ext cx="624" cy="362"/>
              </a:xfrm>
              <a:custGeom>
                <a:rect b="b" l="l" r="r" t="t"/>
                <a:pathLst>
                  <a:path extrusionOk="0" h="272" w="624">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47" name="Google Shape;47;p37"/>
              <p:cNvSpPr/>
              <p:nvPr/>
            </p:nvSpPr>
            <p:spPr>
              <a:xfrm rot="-5400000">
                <a:off x="154" y="1727"/>
                <a:ext cx="632" cy="315"/>
              </a:xfrm>
              <a:custGeom>
                <a:rect b="b" l="l" r="r" t="t"/>
                <a:pathLst>
                  <a:path extrusionOk="0" h="362" w="63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48" name="Google Shape;48;p37"/>
              <p:cNvSpPr/>
              <p:nvPr/>
            </p:nvSpPr>
            <p:spPr>
              <a:xfrm rot="-5400000">
                <a:off x="3209" y="1665"/>
                <a:ext cx="624" cy="421"/>
              </a:xfrm>
              <a:custGeom>
                <a:rect b="b" l="l" r="r" t="t"/>
                <a:pathLst>
                  <a:path extrusionOk="0" h="317" w="624">
                    <a:moveTo>
                      <a:pt x="0" y="0"/>
                    </a:moveTo>
                    <a:cubicBezTo>
                      <a:pt x="0" y="0"/>
                      <a:pt x="0" y="272"/>
                      <a:pt x="0" y="272"/>
                    </a:cubicBezTo>
                    <a:cubicBezTo>
                      <a:pt x="432" y="224"/>
                      <a:pt x="520" y="317"/>
                      <a:pt x="624" y="272"/>
                    </a:cubicBezTo>
                    <a:lnTo>
                      <a:pt x="624" y="0"/>
                    </a:ln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49" name="Google Shape;49;p37"/>
              <p:cNvSpPr/>
              <p:nvPr/>
            </p:nvSpPr>
            <p:spPr>
              <a:xfrm rot="-5400000">
                <a:off x="2870" y="1664"/>
                <a:ext cx="624" cy="422"/>
              </a:xfrm>
              <a:custGeom>
                <a:rect b="b" l="l" r="r" t="t"/>
                <a:pathLst>
                  <a:path extrusionOk="0" h="317" w="624">
                    <a:moveTo>
                      <a:pt x="0" y="0"/>
                    </a:moveTo>
                    <a:lnTo>
                      <a:pt x="0" y="272"/>
                    </a:lnTo>
                    <a:cubicBezTo>
                      <a:pt x="104" y="317"/>
                      <a:pt x="432" y="240"/>
                      <a:pt x="624" y="272"/>
                    </a:cubicBezTo>
                    <a:lnTo>
                      <a:pt x="624" y="0"/>
                    </a:lnTo>
                    <a:lnTo>
                      <a:pt x="0"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50" name="Google Shape;50;p37"/>
              <p:cNvSpPr/>
              <p:nvPr/>
            </p:nvSpPr>
            <p:spPr>
              <a:xfrm rot="-5400000">
                <a:off x="1828" y="1748"/>
                <a:ext cx="624" cy="255"/>
              </a:xfrm>
              <a:custGeom>
                <a:rect b="b" l="l" r="r" t="t"/>
                <a:pathLst>
                  <a:path extrusionOk="0" h="370" w="624">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51" name="Google Shape;51;p37"/>
              <p:cNvSpPr/>
              <p:nvPr/>
            </p:nvSpPr>
            <p:spPr>
              <a:xfrm rot="-5400000">
                <a:off x="2551" y="1728"/>
                <a:ext cx="624" cy="294"/>
              </a:xfrm>
              <a:custGeom>
                <a:rect b="b" l="l" r="r" t="t"/>
                <a:pathLst>
                  <a:path extrusionOk="0" h="317" w="624">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52" name="Google Shape;52;p37"/>
              <p:cNvSpPr/>
              <p:nvPr/>
            </p:nvSpPr>
            <p:spPr>
              <a:xfrm rot="-5400000">
                <a:off x="2328" y="1695"/>
                <a:ext cx="624" cy="361"/>
              </a:xfrm>
              <a:custGeom>
                <a:rect b="b" l="l" r="r" t="t"/>
                <a:pathLst>
                  <a:path extrusionOk="0" h="272" w="624">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53" name="Google Shape;53;p37"/>
              <p:cNvSpPr/>
              <p:nvPr/>
            </p:nvSpPr>
            <p:spPr>
              <a:xfrm rot="-5400000">
                <a:off x="2043" y="1721"/>
                <a:ext cx="632" cy="316"/>
              </a:xfrm>
              <a:custGeom>
                <a:rect b="b" l="l" r="r" t="t"/>
                <a:pathLst>
                  <a:path extrusionOk="0" h="362" w="63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54" name="Google Shape;54;p37"/>
              <p:cNvSpPr/>
              <p:nvPr/>
            </p:nvSpPr>
            <p:spPr>
              <a:xfrm rot="-5400000">
                <a:off x="4075" y="1669"/>
                <a:ext cx="624" cy="421"/>
              </a:xfrm>
              <a:custGeom>
                <a:rect b="b" l="l" r="r" t="t"/>
                <a:pathLst>
                  <a:path extrusionOk="0" h="317" w="624">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55" name="Google Shape;55;p37"/>
              <p:cNvSpPr/>
              <p:nvPr/>
            </p:nvSpPr>
            <p:spPr>
              <a:xfrm rot="-5400000">
                <a:off x="3736" y="1669"/>
                <a:ext cx="624" cy="422"/>
              </a:xfrm>
              <a:custGeom>
                <a:rect b="b" l="l" r="r" t="t"/>
                <a:pathLst>
                  <a:path extrusionOk="0" h="317" w="624">
                    <a:moveTo>
                      <a:pt x="0" y="0"/>
                    </a:moveTo>
                    <a:lnTo>
                      <a:pt x="0" y="272"/>
                    </a:lnTo>
                    <a:cubicBezTo>
                      <a:pt x="104" y="317"/>
                      <a:pt x="432" y="240"/>
                      <a:pt x="624" y="272"/>
                    </a:cubicBezTo>
                    <a:lnTo>
                      <a:pt x="624" y="0"/>
                    </a:lnTo>
                    <a:lnTo>
                      <a:pt x="0"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56" name="Google Shape;56;p37"/>
              <p:cNvSpPr/>
              <p:nvPr/>
            </p:nvSpPr>
            <p:spPr>
              <a:xfrm rot="-5400000">
                <a:off x="4582" y="1748"/>
                <a:ext cx="624" cy="255"/>
              </a:xfrm>
              <a:custGeom>
                <a:rect b="b" l="l" r="r" t="t"/>
                <a:pathLst>
                  <a:path extrusionOk="0" h="370" w="624">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57" name="Google Shape;57;p37"/>
              <p:cNvSpPr/>
              <p:nvPr/>
            </p:nvSpPr>
            <p:spPr>
              <a:xfrm>
                <a:off x="5469" y="1562"/>
                <a:ext cx="291" cy="625"/>
              </a:xfrm>
              <a:custGeom>
                <a:rect b="b" l="l" r="r" t="t"/>
                <a:pathLst>
                  <a:path extrusionOk="0" h="625" w="291">
                    <a:moveTo>
                      <a:pt x="0" y="624"/>
                    </a:moveTo>
                    <a:lnTo>
                      <a:pt x="291" y="625"/>
                    </a:lnTo>
                    <a:lnTo>
                      <a:pt x="291" y="6"/>
                    </a:lnTo>
                    <a:lnTo>
                      <a:pt x="0" y="0"/>
                    </a:lnTo>
                    <a:cubicBezTo>
                      <a:pt x="39" y="384"/>
                      <a:pt x="0" y="494"/>
                      <a:pt x="0" y="62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58" name="Google Shape;58;p37"/>
              <p:cNvSpPr/>
              <p:nvPr/>
            </p:nvSpPr>
            <p:spPr>
              <a:xfrm rot="-5400000">
                <a:off x="5082" y="1695"/>
                <a:ext cx="624" cy="361"/>
              </a:xfrm>
              <a:custGeom>
                <a:rect b="b" l="l" r="r" t="t"/>
                <a:pathLst>
                  <a:path extrusionOk="0" h="272" w="624">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59" name="Google Shape;59;p37"/>
              <p:cNvSpPr/>
              <p:nvPr/>
            </p:nvSpPr>
            <p:spPr>
              <a:xfrm rot="-5400000">
                <a:off x="4797" y="1721"/>
                <a:ext cx="632" cy="316"/>
              </a:xfrm>
              <a:custGeom>
                <a:rect b="b" l="l" r="r" t="t"/>
                <a:pathLst>
                  <a:path extrusionOk="0" h="362" w="63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60" name="Google Shape;60;p37"/>
            <p:cNvSpPr/>
            <p:nvPr/>
          </p:nvSpPr>
          <p:spPr>
            <a:xfrm flipH="1">
              <a:off x="-2" y="1536"/>
              <a:ext cx="5762" cy="412"/>
            </a:xfrm>
            <a:custGeom>
              <a:rect b="b" l="l" r="r" t="t"/>
              <a:pathLst>
                <a:path extrusionOk="0" h="385" w="5762">
                  <a:moveTo>
                    <a:pt x="0" y="196"/>
                  </a:moveTo>
                  <a:cubicBezTo>
                    <a:pt x="1667" y="385"/>
                    <a:pt x="2275" y="93"/>
                    <a:pt x="5762" y="188"/>
                  </a:cubicBezTo>
                  <a:lnTo>
                    <a:pt x="5762" y="4"/>
                  </a:lnTo>
                  <a:lnTo>
                    <a:pt x="0" y="0"/>
                  </a:lnTo>
                  <a:lnTo>
                    <a:pt x="0" y="196"/>
                  </a:lnTo>
                  <a:close/>
                </a:path>
              </a:pathLst>
            </a:custGeom>
            <a:gradFill>
              <a:gsLst>
                <a:gs pos="0">
                  <a:schemeClr val="lt1"/>
                </a:gs>
                <a:gs pos="100000">
                  <a:srgbClr val="76767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61" name="Google Shape;61;p37"/>
            <p:cNvSpPr/>
            <p:nvPr/>
          </p:nvSpPr>
          <p:spPr>
            <a:xfrm flipH="1">
              <a:off x="-2" y="2017"/>
              <a:ext cx="5761" cy="189"/>
            </a:xfrm>
            <a:custGeom>
              <a:rect b="b" l="l" r="r" t="t"/>
              <a:pathLst>
                <a:path extrusionOk="0" h="189" w="5761">
                  <a:moveTo>
                    <a:pt x="0" y="28"/>
                  </a:moveTo>
                  <a:cubicBezTo>
                    <a:pt x="961" y="0"/>
                    <a:pt x="4971" y="161"/>
                    <a:pt x="5761" y="0"/>
                  </a:cubicBezTo>
                  <a:lnTo>
                    <a:pt x="5761" y="189"/>
                  </a:lnTo>
                  <a:lnTo>
                    <a:pt x="1" y="189"/>
                  </a:lnTo>
                  <a:lnTo>
                    <a:pt x="0" y="28"/>
                  </a:lnTo>
                  <a:close/>
                </a:path>
              </a:pathLst>
            </a:custGeom>
            <a:gradFill>
              <a:gsLst>
                <a:gs pos="0">
                  <a:srgbClr val="767676"/>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62" name="Google Shape;62;p37"/>
          <p:cNvSpPr txBox="1"/>
          <p:nvPr>
            <p:ph type="ctrTitle"/>
          </p:nvPr>
        </p:nvSpPr>
        <p:spPr>
          <a:xfrm>
            <a:off x="381000" y="762000"/>
            <a:ext cx="8564700" cy="17223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sz="60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3" name="Google Shape;63;p37"/>
          <p:cNvSpPr txBox="1"/>
          <p:nvPr>
            <p:ph idx="1" type="subTitle"/>
          </p:nvPr>
        </p:nvSpPr>
        <p:spPr>
          <a:xfrm>
            <a:off x="1166813" y="3886200"/>
            <a:ext cx="7291500" cy="1752600"/>
          </a:xfrm>
          <a:prstGeom prst="rect">
            <a:avLst/>
          </a:prstGeom>
          <a:noFill/>
          <a:ln>
            <a:noFill/>
          </a:ln>
        </p:spPr>
        <p:txBody>
          <a:bodyPr anchorCtr="0" anchor="t" bIns="45700" lIns="91425" spcFirstLastPara="1" rIns="91425" wrap="square" tIns="45700">
            <a:noAutofit/>
          </a:bodyPr>
          <a:lstStyle>
            <a:lvl1pPr lvl="0" rtl="0" algn="ctr">
              <a:lnSpc>
                <a:spcPct val="100000"/>
              </a:lnSpc>
              <a:spcBef>
                <a:spcPts val="1080"/>
              </a:spcBef>
              <a:spcAft>
                <a:spcPts val="0"/>
              </a:spcAft>
              <a:buSzPts val="5400"/>
              <a:buFont typeface="Arial"/>
              <a:buNone/>
              <a:defRPr sz="5400"/>
            </a:lvl1pPr>
            <a:lvl2pPr lvl="1" rtl="0" algn="l">
              <a:lnSpc>
                <a:spcPct val="100000"/>
              </a:lnSpc>
              <a:spcBef>
                <a:spcPts val="360"/>
              </a:spcBef>
              <a:spcAft>
                <a:spcPts val="0"/>
              </a:spcAft>
              <a:buClr>
                <a:schemeClr val="dk1"/>
              </a:buClr>
              <a:buSzPts val="1800"/>
              <a:buChar char="–"/>
              <a:defRPr/>
            </a:lvl2pPr>
            <a:lvl3pPr lvl="2" rtl="0" algn="l">
              <a:lnSpc>
                <a:spcPct val="100000"/>
              </a:lnSpc>
              <a:spcBef>
                <a:spcPts val="360"/>
              </a:spcBef>
              <a:spcAft>
                <a:spcPts val="0"/>
              </a:spcAft>
              <a:buClr>
                <a:schemeClr val="dk1"/>
              </a:buClr>
              <a:buSzPts val="1800"/>
              <a:buChar char="•"/>
              <a:defRPr/>
            </a:lvl3pPr>
            <a:lvl4pPr lvl="3" rtl="0" algn="l">
              <a:lnSpc>
                <a:spcPct val="100000"/>
              </a:lnSpc>
              <a:spcBef>
                <a:spcPts val="360"/>
              </a:spcBef>
              <a:spcAft>
                <a:spcPts val="0"/>
              </a:spcAft>
              <a:buClr>
                <a:schemeClr val="dk1"/>
              </a:buClr>
              <a:buSzPts val="1800"/>
              <a:buChar char="•"/>
              <a:defRPr/>
            </a:lvl4pPr>
            <a:lvl5pPr lvl="4" rtl="0" algn="l">
              <a:lnSpc>
                <a:spcPct val="100000"/>
              </a:lnSpc>
              <a:spcBef>
                <a:spcPts val="360"/>
              </a:spcBef>
              <a:spcAft>
                <a:spcPts val="0"/>
              </a:spcAft>
              <a:buClr>
                <a:schemeClr val="dk1"/>
              </a:buClr>
              <a:buSzPts val="1800"/>
              <a:buChar char="•"/>
              <a:defRPr/>
            </a:lvl5pPr>
            <a:lvl6pPr lvl="5" rtl="0" algn="l">
              <a:lnSpc>
                <a:spcPct val="100000"/>
              </a:lnSpc>
              <a:spcBef>
                <a:spcPts val="360"/>
              </a:spcBef>
              <a:spcAft>
                <a:spcPts val="0"/>
              </a:spcAft>
              <a:buClr>
                <a:schemeClr val="dk1"/>
              </a:buClr>
              <a:buSzPts val="1800"/>
              <a:buChar char="•"/>
              <a:defRPr/>
            </a:lvl6pPr>
            <a:lvl7pPr lvl="6" rtl="0" algn="l">
              <a:lnSpc>
                <a:spcPct val="100000"/>
              </a:lnSpc>
              <a:spcBef>
                <a:spcPts val="360"/>
              </a:spcBef>
              <a:spcAft>
                <a:spcPts val="0"/>
              </a:spcAft>
              <a:buClr>
                <a:schemeClr val="dk1"/>
              </a:buClr>
              <a:buSzPts val="1800"/>
              <a:buChar char="•"/>
              <a:defRPr/>
            </a:lvl7pPr>
            <a:lvl8pPr lvl="7" rtl="0" algn="l">
              <a:lnSpc>
                <a:spcPct val="100000"/>
              </a:lnSpc>
              <a:spcBef>
                <a:spcPts val="360"/>
              </a:spcBef>
              <a:spcAft>
                <a:spcPts val="0"/>
              </a:spcAft>
              <a:buClr>
                <a:schemeClr val="dk1"/>
              </a:buClr>
              <a:buSzPts val="1800"/>
              <a:buChar char="•"/>
              <a:defRPr/>
            </a:lvl8pPr>
            <a:lvl9pPr lvl="8"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9" name="Shape 169"/>
        <p:cNvGrpSpPr/>
        <p:nvPr/>
      </p:nvGrpSpPr>
      <p:grpSpPr>
        <a:xfrm>
          <a:off x="0" y="0"/>
          <a:ext cx="0" cy="0"/>
          <a:chOff x="0" y="0"/>
          <a:chExt cx="0" cy="0"/>
        </a:xfrm>
      </p:grpSpPr>
      <p:sp>
        <p:nvSpPr>
          <p:cNvPr id="170" name="Google Shape;170;p33"/>
          <p:cNvSpPr txBox="1"/>
          <p:nvPr>
            <p:ph type="title"/>
          </p:nvPr>
        </p:nvSpPr>
        <p:spPr>
          <a:xfrm>
            <a:off x="457200" y="273050"/>
            <a:ext cx="3008400" cy="11619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SzPts val="1400"/>
              <a:buNone/>
              <a:defRPr b="1" sz="20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1" name="Google Shape;171;p33"/>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Autofit/>
          </a:bodyPr>
          <a:lstStyle>
            <a:lvl1pPr indent="-431800" lvl="0" marL="457200" rtl="0" algn="l">
              <a:lnSpc>
                <a:spcPct val="100000"/>
              </a:lnSpc>
              <a:spcBef>
                <a:spcPts val="640"/>
              </a:spcBef>
              <a:spcAft>
                <a:spcPts val="0"/>
              </a:spcAft>
              <a:buSzPts val="3200"/>
              <a:buChar char="■"/>
              <a:defRPr sz="3200"/>
            </a:lvl1pPr>
            <a:lvl2pPr indent="-406400" lvl="1" marL="914400" rtl="0" algn="l">
              <a:lnSpc>
                <a:spcPct val="100000"/>
              </a:lnSpc>
              <a:spcBef>
                <a:spcPts val="560"/>
              </a:spcBef>
              <a:spcAft>
                <a:spcPts val="0"/>
              </a:spcAft>
              <a:buClr>
                <a:schemeClr val="dk1"/>
              </a:buClr>
              <a:buSzPts val="2800"/>
              <a:buChar char="–"/>
              <a:defRPr sz="2800"/>
            </a:lvl2pPr>
            <a:lvl3pPr indent="-381000" lvl="2" marL="1371600" rtl="0" algn="l">
              <a:lnSpc>
                <a:spcPct val="100000"/>
              </a:lnSpc>
              <a:spcBef>
                <a:spcPts val="480"/>
              </a:spcBef>
              <a:spcAft>
                <a:spcPts val="0"/>
              </a:spcAft>
              <a:buClr>
                <a:schemeClr val="dk1"/>
              </a:buClr>
              <a:buSzPts val="2400"/>
              <a:buFont typeface="Arial"/>
              <a:buChar char="•"/>
              <a:defRPr sz="2400"/>
            </a:lvl3pPr>
            <a:lvl4pPr indent="-355600" lvl="3" marL="1828800" rtl="0" algn="l">
              <a:lnSpc>
                <a:spcPct val="100000"/>
              </a:lnSpc>
              <a:spcBef>
                <a:spcPts val="400"/>
              </a:spcBef>
              <a:spcAft>
                <a:spcPts val="0"/>
              </a:spcAft>
              <a:buClr>
                <a:schemeClr val="dk1"/>
              </a:buClr>
              <a:buSzPts val="2000"/>
              <a:buFont typeface="Arial"/>
              <a:buChar char="•"/>
              <a:defRPr sz="2000"/>
            </a:lvl4pPr>
            <a:lvl5pPr indent="-355600" lvl="4" marL="2286000" rtl="0" algn="l">
              <a:lnSpc>
                <a:spcPct val="100000"/>
              </a:lnSpc>
              <a:spcBef>
                <a:spcPts val="400"/>
              </a:spcBef>
              <a:spcAft>
                <a:spcPts val="0"/>
              </a:spcAft>
              <a:buClr>
                <a:schemeClr val="dk1"/>
              </a:buClr>
              <a:buSzPts val="2000"/>
              <a:buFont typeface="Arial"/>
              <a:buChar char="•"/>
              <a:defRPr sz="2000"/>
            </a:lvl5pPr>
            <a:lvl6pPr indent="-355600" lvl="5" marL="2743200" rtl="0" algn="l">
              <a:lnSpc>
                <a:spcPct val="100000"/>
              </a:lnSpc>
              <a:spcBef>
                <a:spcPts val="400"/>
              </a:spcBef>
              <a:spcAft>
                <a:spcPts val="0"/>
              </a:spcAft>
              <a:buClr>
                <a:schemeClr val="dk1"/>
              </a:buClr>
              <a:buSzPts val="2000"/>
              <a:buFont typeface="Arial"/>
              <a:buChar char="•"/>
              <a:defRPr sz="2000"/>
            </a:lvl6pPr>
            <a:lvl7pPr indent="-355600" lvl="6" marL="3200400" rtl="0" algn="l">
              <a:lnSpc>
                <a:spcPct val="100000"/>
              </a:lnSpc>
              <a:spcBef>
                <a:spcPts val="400"/>
              </a:spcBef>
              <a:spcAft>
                <a:spcPts val="0"/>
              </a:spcAft>
              <a:buClr>
                <a:schemeClr val="dk1"/>
              </a:buClr>
              <a:buSzPts val="2000"/>
              <a:buFont typeface="Arial"/>
              <a:buChar char="•"/>
              <a:defRPr sz="2000"/>
            </a:lvl7pPr>
            <a:lvl8pPr indent="-355600" lvl="7" marL="3657600" rtl="0" algn="l">
              <a:lnSpc>
                <a:spcPct val="100000"/>
              </a:lnSpc>
              <a:spcBef>
                <a:spcPts val="400"/>
              </a:spcBef>
              <a:spcAft>
                <a:spcPts val="0"/>
              </a:spcAft>
              <a:buClr>
                <a:schemeClr val="dk1"/>
              </a:buClr>
              <a:buSzPts val="2000"/>
              <a:buFont typeface="Arial"/>
              <a:buChar char="•"/>
              <a:defRPr sz="2000"/>
            </a:lvl8pPr>
            <a:lvl9pPr indent="-355600" lvl="8" marL="4114800" rtl="0" algn="l">
              <a:lnSpc>
                <a:spcPct val="100000"/>
              </a:lnSpc>
              <a:spcBef>
                <a:spcPts val="400"/>
              </a:spcBef>
              <a:spcAft>
                <a:spcPts val="0"/>
              </a:spcAft>
              <a:buClr>
                <a:schemeClr val="dk1"/>
              </a:buClr>
              <a:buSzPts val="2000"/>
              <a:buFont typeface="Arial"/>
              <a:buChar char="•"/>
              <a:defRPr sz="2000"/>
            </a:lvl9pPr>
          </a:lstStyle>
          <a:p/>
        </p:txBody>
      </p:sp>
      <p:sp>
        <p:nvSpPr>
          <p:cNvPr id="172" name="Google Shape;172;p33"/>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280"/>
              </a:spcBef>
              <a:spcAft>
                <a:spcPts val="0"/>
              </a:spcAft>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Font typeface="Arial"/>
              <a:buNone/>
              <a:defRPr sz="1000"/>
            </a:lvl3pPr>
            <a:lvl4pPr indent="-228600" lvl="3" marL="1828800" rtl="0" algn="l">
              <a:lnSpc>
                <a:spcPct val="100000"/>
              </a:lnSpc>
              <a:spcBef>
                <a:spcPts val="180"/>
              </a:spcBef>
              <a:spcAft>
                <a:spcPts val="0"/>
              </a:spcAft>
              <a:buClr>
                <a:schemeClr val="dk1"/>
              </a:buClr>
              <a:buSzPts val="900"/>
              <a:buFont typeface="Arial"/>
              <a:buNone/>
              <a:defRPr sz="900"/>
            </a:lvl4pPr>
            <a:lvl5pPr indent="-228600" lvl="4" marL="2286000" rtl="0" algn="l">
              <a:lnSpc>
                <a:spcPct val="100000"/>
              </a:lnSpc>
              <a:spcBef>
                <a:spcPts val="180"/>
              </a:spcBef>
              <a:spcAft>
                <a:spcPts val="0"/>
              </a:spcAft>
              <a:buClr>
                <a:schemeClr val="dk1"/>
              </a:buClr>
              <a:buSzPts val="900"/>
              <a:buFont typeface="Arial"/>
              <a:buNone/>
              <a:defRPr sz="900"/>
            </a:lvl5pPr>
            <a:lvl6pPr indent="-228600" lvl="5" marL="2743200" rtl="0" algn="l">
              <a:lnSpc>
                <a:spcPct val="100000"/>
              </a:lnSpc>
              <a:spcBef>
                <a:spcPts val="180"/>
              </a:spcBef>
              <a:spcAft>
                <a:spcPts val="0"/>
              </a:spcAft>
              <a:buClr>
                <a:schemeClr val="dk1"/>
              </a:buClr>
              <a:buSzPts val="900"/>
              <a:buFont typeface="Arial"/>
              <a:buNone/>
              <a:defRPr sz="900"/>
            </a:lvl6pPr>
            <a:lvl7pPr indent="-228600" lvl="6" marL="3200400" rtl="0" algn="l">
              <a:lnSpc>
                <a:spcPct val="100000"/>
              </a:lnSpc>
              <a:spcBef>
                <a:spcPts val="180"/>
              </a:spcBef>
              <a:spcAft>
                <a:spcPts val="0"/>
              </a:spcAft>
              <a:buClr>
                <a:schemeClr val="dk1"/>
              </a:buClr>
              <a:buSzPts val="900"/>
              <a:buFont typeface="Arial"/>
              <a:buNone/>
              <a:defRPr sz="900"/>
            </a:lvl7pPr>
            <a:lvl8pPr indent="-228600" lvl="7" marL="3657600" rtl="0" algn="l">
              <a:lnSpc>
                <a:spcPct val="100000"/>
              </a:lnSpc>
              <a:spcBef>
                <a:spcPts val="180"/>
              </a:spcBef>
              <a:spcAft>
                <a:spcPts val="0"/>
              </a:spcAft>
              <a:buClr>
                <a:schemeClr val="dk1"/>
              </a:buClr>
              <a:buSzPts val="900"/>
              <a:buFont typeface="Arial"/>
              <a:buNone/>
              <a:defRPr sz="900"/>
            </a:lvl8pPr>
            <a:lvl9pPr indent="-228600" lvl="8" marL="4114800" rtl="0" algn="l">
              <a:lnSpc>
                <a:spcPct val="100000"/>
              </a:lnSpc>
              <a:spcBef>
                <a:spcPts val="180"/>
              </a:spcBef>
              <a:spcAft>
                <a:spcPts val="0"/>
              </a:spcAft>
              <a:buClr>
                <a:schemeClr val="dk1"/>
              </a:buClr>
              <a:buSzPts val="900"/>
              <a:buFont typeface="Arial"/>
              <a:buNone/>
              <a:defRPr sz="9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3" name="Shape 173"/>
        <p:cNvGrpSpPr/>
        <p:nvPr/>
      </p:nvGrpSpPr>
      <p:grpSpPr>
        <a:xfrm>
          <a:off x="0" y="0"/>
          <a:ext cx="0" cy="0"/>
          <a:chOff x="0" y="0"/>
          <a:chExt cx="0" cy="0"/>
        </a:xfrm>
      </p:grpSpPr>
      <p:sp>
        <p:nvSpPr>
          <p:cNvPr id="174" name="Google Shape;174;p34"/>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SzPts val="1400"/>
              <a:buNone/>
              <a:defRPr b="1" sz="20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5" name="Google Shape;175;p34"/>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accent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76" name="Google Shape;176;p34"/>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280"/>
              </a:spcBef>
              <a:spcAft>
                <a:spcPts val="0"/>
              </a:spcAft>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Font typeface="Arial"/>
              <a:buNone/>
              <a:defRPr sz="1000"/>
            </a:lvl3pPr>
            <a:lvl4pPr indent="-228600" lvl="3" marL="1828800" rtl="0" algn="l">
              <a:lnSpc>
                <a:spcPct val="100000"/>
              </a:lnSpc>
              <a:spcBef>
                <a:spcPts val="180"/>
              </a:spcBef>
              <a:spcAft>
                <a:spcPts val="0"/>
              </a:spcAft>
              <a:buClr>
                <a:schemeClr val="dk1"/>
              </a:buClr>
              <a:buSzPts val="900"/>
              <a:buFont typeface="Arial"/>
              <a:buNone/>
              <a:defRPr sz="900"/>
            </a:lvl4pPr>
            <a:lvl5pPr indent="-228600" lvl="4" marL="2286000" rtl="0" algn="l">
              <a:lnSpc>
                <a:spcPct val="100000"/>
              </a:lnSpc>
              <a:spcBef>
                <a:spcPts val="180"/>
              </a:spcBef>
              <a:spcAft>
                <a:spcPts val="0"/>
              </a:spcAft>
              <a:buClr>
                <a:schemeClr val="dk1"/>
              </a:buClr>
              <a:buSzPts val="900"/>
              <a:buFont typeface="Arial"/>
              <a:buNone/>
              <a:defRPr sz="900"/>
            </a:lvl5pPr>
            <a:lvl6pPr indent="-228600" lvl="5" marL="2743200" rtl="0" algn="l">
              <a:lnSpc>
                <a:spcPct val="100000"/>
              </a:lnSpc>
              <a:spcBef>
                <a:spcPts val="180"/>
              </a:spcBef>
              <a:spcAft>
                <a:spcPts val="0"/>
              </a:spcAft>
              <a:buClr>
                <a:schemeClr val="dk1"/>
              </a:buClr>
              <a:buSzPts val="900"/>
              <a:buFont typeface="Arial"/>
              <a:buNone/>
              <a:defRPr sz="900"/>
            </a:lvl6pPr>
            <a:lvl7pPr indent="-228600" lvl="6" marL="3200400" rtl="0" algn="l">
              <a:lnSpc>
                <a:spcPct val="100000"/>
              </a:lnSpc>
              <a:spcBef>
                <a:spcPts val="180"/>
              </a:spcBef>
              <a:spcAft>
                <a:spcPts val="0"/>
              </a:spcAft>
              <a:buClr>
                <a:schemeClr val="dk1"/>
              </a:buClr>
              <a:buSzPts val="900"/>
              <a:buFont typeface="Arial"/>
              <a:buNone/>
              <a:defRPr sz="900"/>
            </a:lvl7pPr>
            <a:lvl8pPr indent="-228600" lvl="7" marL="3657600" rtl="0" algn="l">
              <a:lnSpc>
                <a:spcPct val="100000"/>
              </a:lnSpc>
              <a:spcBef>
                <a:spcPts val="180"/>
              </a:spcBef>
              <a:spcAft>
                <a:spcPts val="0"/>
              </a:spcAft>
              <a:buClr>
                <a:schemeClr val="dk1"/>
              </a:buClr>
              <a:buSzPts val="900"/>
              <a:buFont typeface="Arial"/>
              <a:buNone/>
              <a:defRPr sz="900"/>
            </a:lvl8pPr>
            <a:lvl9pPr indent="-228600" lvl="8" marL="4114800" rtl="0" algn="l">
              <a:lnSpc>
                <a:spcPct val="100000"/>
              </a:lnSpc>
              <a:spcBef>
                <a:spcPts val="180"/>
              </a:spcBef>
              <a:spcAft>
                <a:spcPts val="0"/>
              </a:spcAft>
              <a:buClr>
                <a:schemeClr val="dk1"/>
              </a:buClr>
              <a:buSzPts val="900"/>
              <a:buFont typeface="Arial"/>
              <a:buNone/>
              <a:defRPr sz="9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7" name="Shape 177"/>
        <p:cNvGrpSpPr/>
        <p:nvPr/>
      </p:nvGrpSpPr>
      <p:grpSpPr>
        <a:xfrm>
          <a:off x="0" y="0"/>
          <a:ext cx="0" cy="0"/>
          <a:chOff x="0" y="0"/>
          <a:chExt cx="0" cy="0"/>
        </a:xfrm>
      </p:grpSpPr>
      <p:sp>
        <p:nvSpPr>
          <p:cNvPr id="178" name="Google Shape;178;p35"/>
          <p:cNvSpPr txBox="1"/>
          <p:nvPr>
            <p:ph type="title"/>
          </p:nvPr>
        </p:nvSpPr>
        <p:spPr>
          <a:xfrm>
            <a:off x="1143000" y="0"/>
            <a:ext cx="7772400" cy="1143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9" name="Google Shape;179;p35"/>
          <p:cNvSpPr txBox="1"/>
          <p:nvPr>
            <p:ph idx="1" type="body"/>
          </p:nvPr>
        </p:nvSpPr>
        <p:spPr>
          <a:xfrm rot="5400000">
            <a:off x="2209800" y="-76200"/>
            <a:ext cx="5638800" cy="82296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0" name="Shape 180"/>
        <p:cNvGrpSpPr/>
        <p:nvPr/>
      </p:nvGrpSpPr>
      <p:grpSpPr>
        <a:xfrm>
          <a:off x="0" y="0"/>
          <a:ext cx="0" cy="0"/>
          <a:chOff x="0" y="0"/>
          <a:chExt cx="0" cy="0"/>
        </a:xfrm>
      </p:grpSpPr>
      <p:sp>
        <p:nvSpPr>
          <p:cNvPr id="181" name="Google Shape;181;p36"/>
          <p:cNvSpPr txBox="1"/>
          <p:nvPr>
            <p:ph type="title"/>
          </p:nvPr>
        </p:nvSpPr>
        <p:spPr>
          <a:xfrm rot="5400000">
            <a:off x="4686300" y="2400300"/>
            <a:ext cx="6858000" cy="20574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2" name="Google Shape;182;p36"/>
          <p:cNvSpPr txBox="1"/>
          <p:nvPr>
            <p:ph idx="1" type="body"/>
          </p:nvPr>
        </p:nvSpPr>
        <p:spPr>
          <a:xfrm rot="5400000">
            <a:off x="495300" y="419100"/>
            <a:ext cx="6858000" cy="60198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9" name="Shape 209"/>
        <p:cNvGrpSpPr/>
        <p:nvPr/>
      </p:nvGrpSpPr>
      <p:grpSpPr>
        <a:xfrm>
          <a:off x="0" y="0"/>
          <a:ext cx="0" cy="0"/>
          <a:chOff x="0" y="0"/>
          <a:chExt cx="0" cy="0"/>
        </a:xfrm>
      </p:grpSpPr>
      <p:sp>
        <p:nvSpPr>
          <p:cNvPr id="210" name="Google Shape;210;gb4994bda9d_0_137"/>
          <p:cNvSpPr txBox="1"/>
          <p:nvPr>
            <p:ph type="title"/>
          </p:nvPr>
        </p:nvSpPr>
        <p:spPr>
          <a:xfrm>
            <a:off x="1143000" y="0"/>
            <a:ext cx="77724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11" name="Google Shape;211;gb4994bda9d_0_137"/>
          <p:cNvSpPr txBox="1"/>
          <p:nvPr>
            <p:ph idx="1" type="body"/>
          </p:nvPr>
        </p:nvSpPr>
        <p:spPr>
          <a:xfrm>
            <a:off x="914400" y="1219200"/>
            <a:ext cx="8229600" cy="5638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12" name="Shape 212"/>
        <p:cNvGrpSpPr/>
        <p:nvPr/>
      </p:nvGrpSpPr>
      <p:grpSpPr>
        <a:xfrm>
          <a:off x="0" y="0"/>
          <a:ext cx="0" cy="0"/>
          <a:chOff x="0" y="0"/>
          <a:chExt cx="0" cy="0"/>
        </a:xfrm>
      </p:grpSpPr>
      <p:grpSp>
        <p:nvGrpSpPr>
          <p:cNvPr id="213" name="Google Shape;213;gb4994bda9d_0_140"/>
          <p:cNvGrpSpPr/>
          <p:nvPr/>
        </p:nvGrpSpPr>
        <p:grpSpPr>
          <a:xfrm>
            <a:off x="-3175" y="2438400"/>
            <a:ext cx="9149556" cy="1063625"/>
            <a:chOff x="-2" y="1536"/>
            <a:chExt cx="5764" cy="670"/>
          </a:xfrm>
        </p:grpSpPr>
        <p:grpSp>
          <p:nvGrpSpPr>
            <p:cNvPr id="214" name="Google Shape;214;gb4994bda9d_0_140"/>
            <p:cNvGrpSpPr/>
            <p:nvPr/>
          </p:nvGrpSpPr>
          <p:grpSpPr>
            <a:xfrm flipH="1">
              <a:off x="-2" y="1562"/>
              <a:ext cx="5763" cy="639"/>
              <a:chOff x="-4" y="1562"/>
              <a:chExt cx="5763" cy="639"/>
            </a:xfrm>
          </p:grpSpPr>
          <p:sp>
            <p:nvSpPr>
              <p:cNvPr id="215" name="Google Shape;215;gb4994bda9d_0_140"/>
              <p:cNvSpPr/>
              <p:nvPr/>
            </p:nvSpPr>
            <p:spPr>
              <a:xfrm rot="-5400000">
                <a:off x="2557" y="-994"/>
                <a:ext cx="625" cy="5746"/>
              </a:xfrm>
              <a:custGeom>
                <a:rect b="b" l="l" r="r" t="t"/>
                <a:pathLst>
                  <a:path extrusionOk="0" h="720" w="1000">
                    <a:moveTo>
                      <a:pt x="0" y="0"/>
                    </a:moveTo>
                    <a:lnTo>
                      <a:pt x="0" y="720"/>
                    </a:lnTo>
                    <a:lnTo>
                      <a:pt x="1000" y="720"/>
                    </a:lnTo>
                    <a:lnTo>
                      <a:pt x="1000" y="0"/>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16" name="Google Shape;216;gb4994bda9d_0_140"/>
              <p:cNvSpPr/>
              <p:nvPr/>
            </p:nvSpPr>
            <p:spPr>
              <a:xfrm rot="-5400000">
                <a:off x="1321" y="1669"/>
                <a:ext cx="624" cy="421"/>
              </a:xfrm>
              <a:custGeom>
                <a:rect b="b" l="l" r="r" t="t"/>
                <a:pathLst>
                  <a:path extrusionOk="0" h="317" w="624">
                    <a:moveTo>
                      <a:pt x="0" y="0"/>
                    </a:moveTo>
                    <a:cubicBezTo>
                      <a:pt x="0" y="0"/>
                      <a:pt x="0" y="272"/>
                      <a:pt x="0" y="272"/>
                    </a:cubicBezTo>
                    <a:cubicBezTo>
                      <a:pt x="432" y="224"/>
                      <a:pt x="520" y="317"/>
                      <a:pt x="624" y="272"/>
                    </a:cubicBezTo>
                    <a:lnTo>
                      <a:pt x="624" y="0"/>
                    </a:ln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17" name="Google Shape;217;gb4994bda9d_0_140"/>
              <p:cNvSpPr/>
              <p:nvPr/>
            </p:nvSpPr>
            <p:spPr>
              <a:xfrm rot="-5400000">
                <a:off x="982" y="1669"/>
                <a:ext cx="624" cy="422"/>
              </a:xfrm>
              <a:custGeom>
                <a:rect b="b" l="l" r="r" t="t"/>
                <a:pathLst>
                  <a:path extrusionOk="0" h="317" w="624">
                    <a:moveTo>
                      <a:pt x="0" y="0"/>
                    </a:moveTo>
                    <a:lnTo>
                      <a:pt x="0" y="272"/>
                    </a:lnTo>
                    <a:cubicBezTo>
                      <a:pt x="104" y="317"/>
                      <a:pt x="432" y="240"/>
                      <a:pt x="624" y="272"/>
                    </a:cubicBezTo>
                    <a:lnTo>
                      <a:pt x="624" y="0"/>
                    </a:lnTo>
                    <a:lnTo>
                      <a:pt x="0" y="0"/>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18" name="Google Shape;218;gb4994bda9d_0_140"/>
              <p:cNvSpPr/>
              <p:nvPr/>
            </p:nvSpPr>
            <p:spPr>
              <a:xfrm rot="-5400000">
                <a:off x="-59" y="1753"/>
                <a:ext cx="624" cy="255"/>
              </a:xfrm>
              <a:custGeom>
                <a:rect b="b" l="l" r="r" t="t"/>
                <a:pathLst>
                  <a:path extrusionOk="0" h="370" w="624">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19" name="Google Shape;219;gb4994bda9d_0_140"/>
              <p:cNvSpPr/>
              <p:nvPr/>
            </p:nvSpPr>
            <p:spPr>
              <a:xfrm rot="-5400000">
                <a:off x="664" y="1733"/>
                <a:ext cx="624" cy="294"/>
              </a:xfrm>
              <a:custGeom>
                <a:rect b="b" l="l" r="r" t="t"/>
                <a:pathLst>
                  <a:path extrusionOk="0" h="317" w="624">
                    <a:moveTo>
                      <a:pt x="0" y="0"/>
                    </a:moveTo>
                    <a:lnTo>
                      <a:pt x="0" y="272"/>
                    </a:lnTo>
                    <a:cubicBezTo>
                      <a:pt x="104" y="317"/>
                      <a:pt x="520" y="317"/>
                      <a:pt x="624" y="272"/>
                    </a:cubicBezTo>
                    <a:lnTo>
                      <a:pt x="624" y="0"/>
                    </a:lnTo>
                    <a:cubicBezTo>
                      <a:pt x="240" y="42"/>
                      <a:pt x="130" y="0"/>
                      <a:pt x="0"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20" name="Google Shape;220;gb4994bda9d_0_140"/>
              <p:cNvSpPr/>
              <p:nvPr/>
            </p:nvSpPr>
            <p:spPr>
              <a:xfrm rot="-5400000">
                <a:off x="442" y="1699"/>
                <a:ext cx="624" cy="362"/>
              </a:xfrm>
              <a:custGeom>
                <a:rect b="b" l="l" r="r" t="t"/>
                <a:pathLst>
                  <a:path extrusionOk="0" h="272" w="624">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21" name="Google Shape;221;gb4994bda9d_0_140"/>
              <p:cNvSpPr/>
              <p:nvPr/>
            </p:nvSpPr>
            <p:spPr>
              <a:xfrm rot="-5400000">
                <a:off x="154" y="1727"/>
                <a:ext cx="632" cy="315"/>
              </a:xfrm>
              <a:custGeom>
                <a:rect b="b" l="l" r="r" t="t"/>
                <a:pathLst>
                  <a:path extrusionOk="0" h="362" w="63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22" name="Google Shape;222;gb4994bda9d_0_140"/>
              <p:cNvSpPr/>
              <p:nvPr/>
            </p:nvSpPr>
            <p:spPr>
              <a:xfrm rot="-5400000">
                <a:off x="3209" y="1665"/>
                <a:ext cx="624" cy="421"/>
              </a:xfrm>
              <a:custGeom>
                <a:rect b="b" l="l" r="r" t="t"/>
                <a:pathLst>
                  <a:path extrusionOk="0" h="317" w="624">
                    <a:moveTo>
                      <a:pt x="0" y="0"/>
                    </a:moveTo>
                    <a:cubicBezTo>
                      <a:pt x="0" y="0"/>
                      <a:pt x="0" y="272"/>
                      <a:pt x="0" y="272"/>
                    </a:cubicBezTo>
                    <a:cubicBezTo>
                      <a:pt x="432" y="224"/>
                      <a:pt x="520" y="317"/>
                      <a:pt x="624" y="272"/>
                    </a:cubicBezTo>
                    <a:lnTo>
                      <a:pt x="624" y="0"/>
                    </a:ln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23" name="Google Shape;223;gb4994bda9d_0_140"/>
              <p:cNvSpPr/>
              <p:nvPr/>
            </p:nvSpPr>
            <p:spPr>
              <a:xfrm rot="-5400000">
                <a:off x="2870" y="1664"/>
                <a:ext cx="624" cy="422"/>
              </a:xfrm>
              <a:custGeom>
                <a:rect b="b" l="l" r="r" t="t"/>
                <a:pathLst>
                  <a:path extrusionOk="0" h="317" w="624">
                    <a:moveTo>
                      <a:pt x="0" y="0"/>
                    </a:moveTo>
                    <a:lnTo>
                      <a:pt x="0" y="272"/>
                    </a:lnTo>
                    <a:cubicBezTo>
                      <a:pt x="104" y="317"/>
                      <a:pt x="432" y="240"/>
                      <a:pt x="624" y="272"/>
                    </a:cubicBezTo>
                    <a:lnTo>
                      <a:pt x="624" y="0"/>
                    </a:lnTo>
                    <a:lnTo>
                      <a:pt x="0"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24" name="Google Shape;224;gb4994bda9d_0_140"/>
              <p:cNvSpPr/>
              <p:nvPr/>
            </p:nvSpPr>
            <p:spPr>
              <a:xfrm rot="-5400000">
                <a:off x="1828" y="1748"/>
                <a:ext cx="624" cy="255"/>
              </a:xfrm>
              <a:custGeom>
                <a:rect b="b" l="l" r="r" t="t"/>
                <a:pathLst>
                  <a:path extrusionOk="0" h="370" w="624">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25" name="Google Shape;225;gb4994bda9d_0_140"/>
              <p:cNvSpPr/>
              <p:nvPr/>
            </p:nvSpPr>
            <p:spPr>
              <a:xfrm rot="-5400000">
                <a:off x="2551" y="1728"/>
                <a:ext cx="624" cy="294"/>
              </a:xfrm>
              <a:custGeom>
                <a:rect b="b" l="l" r="r" t="t"/>
                <a:pathLst>
                  <a:path extrusionOk="0" h="317" w="624">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26" name="Google Shape;226;gb4994bda9d_0_140"/>
              <p:cNvSpPr/>
              <p:nvPr/>
            </p:nvSpPr>
            <p:spPr>
              <a:xfrm rot="-5400000">
                <a:off x="2328" y="1695"/>
                <a:ext cx="624" cy="361"/>
              </a:xfrm>
              <a:custGeom>
                <a:rect b="b" l="l" r="r" t="t"/>
                <a:pathLst>
                  <a:path extrusionOk="0" h="272" w="624">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27" name="Google Shape;227;gb4994bda9d_0_140"/>
              <p:cNvSpPr/>
              <p:nvPr/>
            </p:nvSpPr>
            <p:spPr>
              <a:xfrm rot="-5400000">
                <a:off x="2043" y="1721"/>
                <a:ext cx="632" cy="316"/>
              </a:xfrm>
              <a:custGeom>
                <a:rect b="b" l="l" r="r" t="t"/>
                <a:pathLst>
                  <a:path extrusionOk="0" h="362" w="63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28" name="Google Shape;228;gb4994bda9d_0_140"/>
              <p:cNvSpPr/>
              <p:nvPr/>
            </p:nvSpPr>
            <p:spPr>
              <a:xfrm rot="-5400000">
                <a:off x="4075" y="1669"/>
                <a:ext cx="624" cy="421"/>
              </a:xfrm>
              <a:custGeom>
                <a:rect b="b" l="l" r="r" t="t"/>
                <a:pathLst>
                  <a:path extrusionOk="0" h="317" w="624">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29" name="Google Shape;229;gb4994bda9d_0_140"/>
              <p:cNvSpPr/>
              <p:nvPr/>
            </p:nvSpPr>
            <p:spPr>
              <a:xfrm rot="-5400000">
                <a:off x="3736" y="1669"/>
                <a:ext cx="624" cy="422"/>
              </a:xfrm>
              <a:custGeom>
                <a:rect b="b" l="l" r="r" t="t"/>
                <a:pathLst>
                  <a:path extrusionOk="0" h="317" w="624">
                    <a:moveTo>
                      <a:pt x="0" y="0"/>
                    </a:moveTo>
                    <a:lnTo>
                      <a:pt x="0" y="272"/>
                    </a:lnTo>
                    <a:cubicBezTo>
                      <a:pt x="104" y="317"/>
                      <a:pt x="432" y="240"/>
                      <a:pt x="624" y="272"/>
                    </a:cubicBezTo>
                    <a:lnTo>
                      <a:pt x="624" y="0"/>
                    </a:lnTo>
                    <a:lnTo>
                      <a:pt x="0"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30" name="Google Shape;230;gb4994bda9d_0_140"/>
              <p:cNvSpPr/>
              <p:nvPr/>
            </p:nvSpPr>
            <p:spPr>
              <a:xfrm rot="-5400000">
                <a:off x="4582" y="1748"/>
                <a:ext cx="624" cy="255"/>
              </a:xfrm>
              <a:custGeom>
                <a:rect b="b" l="l" r="r" t="t"/>
                <a:pathLst>
                  <a:path extrusionOk="0" h="370" w="624">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31" name="Google Shape;231;gb4994bda9d_0_140"/>
              <p:cNvSpPr/>
              <p:nvPr/>
            </p:nvSpPr>
            <p:spPr>
              <a:xfrm>
                <a:off x="5469" y="1562"/>
                <a:ext cx="291" cy="625"/>
              </a:xfrm>
              <a:custGeom>
                <a:rect b="b" l="l" r="r" t="t"/>
                <a:pathLst>
                  <a:path extrusionOk="0" h="625" w="291">
                    <a:moveTo>
                      <a:pt x="0" y="624"/>
                    </a:moveTo>
                    <a:lnTo>
                      <a:pt x="291" y="625"/>
                    </a:lnTo>
                    <a:lnTo>
                      <a:pt x="291" y="6"/>
                    </a:lnTo>
                    <a:lnTo>
                      <a:pt x="0" y="0"/>
                    </a:lnTo>
                    <a:cubicBezTo>
                      <a:pt x="39" y="384"/>
                      <a:pt x="0" y="494"/>
                      <a:pt x="0" y="62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32" name="Google Shape;232;gb4994bda9d_0_140"/>
              <p:cNvSpPr/>
              <p:nvPr/>
            </p:nvSpPr>
            <p:spPr>
              <a:xfrm rot="-5400000">
                <a:off x="5082" y="1695"/>
                <a:ext cx="624" cy="361"/>
              </a:xfrm>
              <a:custGeom>
                <a:rect b="b" l="l" r="r" t="t"/>
                <a:pathLst>
                  <a:path extrusionOk="0" h="272" w="624">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33" name="Google Shape;233;gb4994bda9d_0_140"/>
              <p:cNvSpPr/>
              <p:nvPr/>
            </p:nvSpPr>
            <p:spPr>
              <a:xfrm rot="-5400000">
                <a:off x="4797" y="1721"/>
                <a:ext cx="632" cy="316"/>
              </a:xfrm>
              <a:custGeom>
                <a:rect b="b" l="l" r="r" t="t"/>
                <a:pathLst>
                  <a:path extrusionOk="0" h="362" w="63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grpSp>
        <p:sp>
          <p:nvSpPr>
            <p:cNvPr id="234" name="Google Shape;234;gb4994bda9d_0_140"/>
            <p:cNvSpPr/>
            <p:nvPr/>
          </p:nvSpPr>
          <p:spPr>
            <a:xfrm flipH="1">
              <a:off x="-2" y="1536"/>
              <a:ext cx="5762" cy="412"/>
            </a:xfrm>
            <a:custGeom>
              <a:rect b="b" l="l" r="r" t="t"/>
              <a:pathLst>
                <a:path extrusionOk="0" h="385" w="5762">
                  <a:moveTo>
                    <a:pt x="0" y="196"/>
                  </a:moveTo>
                  <a:cubicBezTo>
                    <a:pt x="1667" y="385"/>
                    <a:pt x="2275" y="93"/>
                    <a:pt x="5762" y="188"/>
                  </a:cubicBezTo>
                  <a:lnTo>
                    <a:pt x="5762" y="4"/>
                  </a:lnTo>
                  <a:lnTo>
                    <a:pt x="0" y="0"/>
                  </a:lnTo>
                  <a:lnTo>
                    <a:pt x="0" y="196"/>
                  </a:lnTo>
                  <a:close/>
                </a:path>
              </a:pathLst>
            </a:custGeom>
            <a:gradFill>
              <a:gsLst>
                <a:gs pos="0">
                  <a:schemeClr val="lt1"/>
                </a:gs>
                <a:gs pos="100000">
                  <a:srgbClr val="767676"/>
                </a:gs>
              </a:gsLst>
              <a:lin ang="5400012"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35" name="Google Shape;235;gb4994bda9d_0_140"/>
            <p:cNvSpPr/>
            <p:nvPr/>
          </p:nvSpPr>
          <p:spPr>
            <a:xfrm flipH="1">
              <a:off x="-2" y="2017"/>
              <a:ext cx="5761" cy="189"/>
            </a:xfrm>
            <a:custGeom>
              <a:rect b="b" l="l" r="r" t="t"/>
              <a:pathLst>
                <a:path extrusionOk="0" h="189" w="5761">
                  <a:moveTo>
                    <a:pt x="0" y="28"/>
                  </a:moveTo>
                  <a:cubicBezTo>
                    <a:pt x="961" y="0"/>
                    <a:pt x="4971" y="161"/>
                    <a:pt x="5761" y="0"/>
                  </a:cubicBezTo>
                  <a:lnTo>
                    <a:pt x="5761" y="189"/>
                  </a:lnTo>
                  <a:lnTo>
                    <a:pt x="1" y="189"/>
                  </a:lnTo>
                  <a:lnTo>
                    <a:pt x="0" y="28"/>
                  </a:lnTo>
                  <a:close/>
                </a:path>
              </a:pathLst>
            </a:custGeom>
            <a:gradFill>
              <a:gsLst>
                <a:gs pos="0">
                  <a:srgbClr val="767676"/>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grpSp>
      <p:sp>
        <p:nvSpPr>
          <p:cNvPr id="236" name="Google Shape;236;gb4994bda9d_0_140"/>
          <p:cNvSpPr txBox="1"/>
          <p:nvPr>
            <p:ph type="ctrTitle"/>
          </p:nvPr>
        </p:nvSpPr>
        <p:spPr>
          <a:xfrm>
            <a:off x="381000" y="762000"/>
            <a:ext cx="8564700" cy="17223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sz="6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7" name="Google Shape;237;gb4994bda9d_0_140"/>
          <p:cNvSpPr txBox="1"/>
          <p:nvPr>
            <p:ph idx="1" type="subTitle"/>
          </p:nvPr>
        </p:nvSpPr>
        <p:spPr>
          <a:xfrm>
            <a:off x="1166813" y="3886200"/>
            <a:ext cx="7291500" cy="1752600"/>
          </a:xfrm>
          <a:prstGeom prst="rect">
            <a:avLst/>
          </a:prstGeom>
          <a:noFill/>
          <a:ln>
            <a:noFill/>
          </a:ln>
        </p:spPr>
        <p:txBody>
          <a:bodyPr anchorCtr="0" anchor="t" bIns="45700" lIns="91425" spcFirstLastPara="1" rIns="91425" wrap="square" tIns="45700">
            <a:noAutofit/>
          </a:bodyPr>
          <a:lstStyle>
            <a:lvl1pPr lvl="0" rtl="0" algn="ctr">
              <a:spcBef>
                <a:spcPts val="1080"/>
              </a:spcBef>
              <a:spcAft>
                <a:spcPts val="0"/>
              </a:spcAft>
              <a:buSzPts val="5400"/>
              <a:buFont typeface="Arial"/>
              <a:buNone/>
              <a:defRPr sz="5400"/>
            </a:lvl1pPr>
            <a:lvl2pPr lvl="1" rtl="0" algn="l">
              <a:spcBef>
                <a:spcPts val="360"/>
              </a:spcBef>
              <a:spcAft>
                <a:spcPts val="0"/>
              </a:spcAft>
              <a:buClr>
                <a:schemeClr val="dk1"/>
              </a:buClr>
              <a:buSzPts val="1800"/>
              <a:buChar char="–"/>
              <a:defRPr/>
            </a:lvl2pPr>
            <a:lvl3pPr lvl="2" rtl="0" algn="l">
              <a:spcBef>
                <a:spcPts val="360"/>
              </a:spcBef>
              <a:spcAft>
                <a:spcPts val="0"/>
              </a:spcAft>
              <a:buClr>
                <a:schemeClr val="dk1"/>
              </a:buClr>
              <a:buSzPts val="1800"/>
              <a:buChar char="•"/>
              <a:defRPr/>
            </a:lvl3pPr>
            <a:lvl4pPr lvl="3" rtl="0" algn="l">
              <a:spcBef>
                <a:spcPts val="360"/>
              </a:spcBef>
              <a:spcAft>
                <a:spcPts val="0"/>
              </a:spcAft>
              <a:buClr>
                <a:schemeClr val="dk1"/>
              </a:buClr>
              <a:buSzPts val="1800"/>
              <a:buChar char="•"/>
              <a:defRPr/>
            </a:lvl4pPr>
            <a:lvl5pPr lvl="4" rtl="0" algn="l">
              <a:spcBef>
                <a:spcPts val="360"/>
              </a:spcBef>
              <a:spcAft>
                <a:spcPts val="0"/>
              </a:spcAft>
              <a:buClr>
                <a:schemeClr val="dk1"/>
              </a:buClr>
              <a:buSzPts val="1800"/>
              <a:buChar char="•"/>
              <a:defRPr/>
            </a:lvl5pPr>
            <a:lvl6pPr lvl="5" rtl="0" algn="l">
              <a:spcBef>
                <a:spcPts val="360"/>
              </a:spcBef>
              <a:spcAft>
                <a:spcPts val="0"/>
              </a:spcAft>
              <a:buClr>
                <a:schemeClr val="dk1"/>
              </a:buClr>
              <a:buSzPts val="1800"/>
              <a:buChar char="•"/>
              <a:defRPr/>
            </a:lvl6pPr>
            <a:lvl7pPr lvl="6" rtl="0" algn="l">
              <a:spcBef>
                <a:spcPts val="360"/>
              </a:spcBef>
              <a:spcAft>
                <a:spcPts val="0"/>
              </a:spcAft>
              <a:buClr>
                <a:schemeClr val="dk1"/>
              </a:buClr>
              <a:buSzPts val="1800"/>
              <a:buChar char="•"/>
              <a:defRPr/>
            </a:lvl7pPr>
            <a:lvl8pPr lvl="7" rtl="0" algn="l">
              <a:spcBef>
                <a:spcPts val="360"/>
              </a:spcBef>
              <a:spcAft>
                <a:spcPts val="0"/>
              </a:spcAft>
              <a:buClr>
                <a:schemeClr val="dk1"/>
              </a:buClr>
              <a:buSzPts val="1800"/>
              <a:buChar char="•"/>
              <a:defRPr/>
            </a:lvl8pPr>
            <a:lvl9pPr lvl="8"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8" name="Shape 238"/>
        <p:cNvGrpSpPr/>
        <p:nvPr/>
      </p:nvGrpSpPr>
      <p:grpSpPr>
        <a:xfrm>
          <a:off x="0" y="0"/>
          <a:ext cx="0" cy="0"/>
          <a:chOff x="0" y="0"/>
          <a:chExt cx="0" cy="0"/>
        </a:xfrm>
      </p:grpSpPr>
      <p:sp>
        <p:nvSpPr>
          <p:cNvPr id="239" name="Google Shape;239;gb4994bda9d_0_166"/>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b="1" sz="4000" cap="none"/>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0" name="Google Shape;240;gb4994bda9d_0_166"/>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rtl="0" algn="l">
              <a:spcBef>
                <a:spcPts val="400"/>
              </a:spcBef>
              <a:spcAft>
                <a:spcPts val="0"/>
              </a:spcAft>
              <a:buSzPts val="2000"/>
              <a:buNone/>
              <a:defRPr sz="2000"/>
            </a:lvl1pPr>
            <a:lvl2pPr indent="-228600" lvl="1" marL="914400" rtl="0" algn="l">
              <a:spcBef>
                <a:spcPts val="360"/>
              </a:spcBef>
              <a:spcAft>
                <a:spcPts val="0"/>
              </a:spcAft>
              <a:buClr>
                <a:schemeClr val="dk1"/>
              </a:buClr>
              <a:buSzPts val="1800"/>
              <a:buNone/>
              <a:defRPr sz="1800"/>
            </a:lvl2pPr>
            <a:lvl3pPr indent="-228600" lvl="2" marL="1371600" rtl="0" algn="l">
              <a:spcBef>
                <a:spcPts val="320"/>
              </a:spcBef>
              <a:spcAft>
                <a:spcPts val="0"/>
              </a:spcAft>
              <a:buClr>
                <a:schemeClr val="dk1"/>
              </a:buClr>
              <a:buSzPts val="1600"/>
              <a:buFont typeface="Arial"/>
              <a:buNone/>
              <a:defRPr sz="1600"/>
            </a:lvl3pPr>
            <a:lvl4pPr indent="-228600" lvl="3" marL="1828800" rtl="0" algn="l">
              <a:spcBef>
                <a:spcPts val="280"/>
              </a:spcBef>
              <a:spcAft>
                <a:spcPts val="0"/>
              </a:spcAft>
              <a:buClr>
                <a:schemeClr val="dk1"/>
              </a:buClr>
              <a:buSzPts val="1400"/>
              <a:buFont typeface="Arial"/>
              <a:buNone/>
              <a:defRPr sz="1400"/>
            </a:lvl4pPr>
            <a:lvl5pPr indent="-228600" lvl="4" marL="2286000" rtl="0" algn="l">
              <a:spcBef>
                <a:spcPts val="280"/>
              </a:spcBef>
              <a:spcAft>
                <a:spcPts val="0"/>
              </a:spcAft>
              <a:buClr>
                <a:schemeClr val="dk1"/>
              </a:buClr>
              <a:buSzPts val="1400"/>
              <a:buFont typeface="Arial"/>
              <a:buNone/>
              <a:defRPr sz="1400"/>
            </a:lvl5pPr>
            <a:lvl6pPr indent="-228600" lvl="5" marL="2743200" rtl="0" algn="l">
              <a:spcBef>
                <a:spcPts val="280"/>
              </a:spcBef>
              <a:spcAft>
                <a:spcPts val="0"/>
              </a:spcAft>
              <a:buClr>
                <a:schemeClr val="dk1"/>
              </a:buClr>
              <a:buSzPts val="1400"/>
              <a:buFont typeface="Arial"/>
              <a:buNone/>
              <a:defRPr sz="1400"/>
            </a:lvl6pPr>
            <a:lvl7pPr indent="-228600" lvl="6" marL="3200400" rtl="0" algn="l">
              <a:spcBef>
                <a:spcPts val="280"/>
              </a:spcBef>
              <a:spcAft>
                <a:spcPts val="0"/>
              </a:spcAft>
              <a:buClr>
                <a:schemeClr val="dk1"/>
              </a:buClr>
              <a:buSzPts val="1400"/>
              <a:buFont typeface="Arial"/>
              <a:buNone/>
              <a:defRPr sz="1400"/>
            </a:lvl7pPr>
            <a:lvl8pPr indent="-228600" lvl="7" marL="3657600" rtl="0" algn="l">
              <a:spcBef>
                <a:spcPts val="280"/>
              </a:spcBef>
              <a:spcAft>
                <a:spcPts val="0"/>
              </a:spcAft>
              <a:buClr>
                <a:schemeClr val="dk1"/>
              </a:buClr>
              <a:buSzPts val="1400"/>
              <a:buFont typeface="Arial"/>
              <a:buNone/>
              <a:defRPr sz="1400"/>
            </a:lvl8pPr>
            <a:lvl9pPr indent="-228600" lvl="8" marL="4114800" rtl="0" algn="l">
              <a:spcBef>
                <a:spcPts val="280"/>
              </a:spcBef>
              <a:spcAft>
                <a:spcPts val="0"/>
              </a:spcAft>
              <a:buClr>
                <a:schemeClr val="dk1"/>
              </a:buClr>
              <a:buSzPts val="1400"/>
              <a:buFont typeface="Arial"/>
              <a:buNone/>
              <a:defRPr sz="14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1" name="Shape 241"/>
        <p:cNvGrpSpPr/>
        <p:nvPr/>
      </p:nvGrpSpPr>
      <p:grpSpPr>
        <a:xfrm>
          <a:off x="0" y="0"/>
          <a:ext cx="0" cy="0"/>
          <a:chOff x="0" y="0"/>
          <a:chExt cx="0" cy="0"/>
        </a:xfrm>
      </p:grpSpPr>
      <p:sp>
        <p:nvSpPr>
          <p:cNvPr id="242" name="Google Shape;242;gb4994bda9d_0_169"/>
          <p:cNvSpPr txBox="1"/>
          <p:nvPr>
            <p:ph type="title"/>
          </p:nvPr>
        </p:nvSpPr>
        <p:spPr>
          <a:xfrm>
            <a:off x="1143000" y="0"/>
            <a:ext cx="77724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3" name="Google Shape;243;gb4994bda9d_0_169"/>
          <p:cNvSpPr txBox="1"/>
          <p:nvPr>
            <p:ph idx="1" type="body"/>
          </p:nvPr>
        </p:nvSpPr>
        <p:spPr>
          <a:xfrm>
            <a:off x="914400" y="1219200"/>
            <a:ext cx="4038600" cy="56388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Font typeface="Arial"/>
              <a:buChar char="•"/>
              <a:defRPr sz="2000"/>
            </a:lvl3pPr>
            <a:lvl4pPr indent="-342900" lvl="3" marL="1828800" rtl="0" algn="l">
              <a:spcBef>
                <a:spcPts val="360"/>
              </a:spcBef>
              <a:spcAft>
                <a:spcPts val="0"/>
              </a:spcAft>
              <a:buClr>
                <a:schemeClr val="dk1"/>
              </a:buClr>
              <a:buSzPts val="1800"/>
              <a:buFont typeface="Arial"/>
              <a:buChar char="•"/>
              <a:defRPr sz="1800"/>
            </a:lvl4pPr>
            <a:lvl5pPr indent="-342900" lvl="4" marL="2286000" rtl="0" algn="l">
              <a:spcBef>
                <a:spcPts val="360"/>
              </a:spcBef>
              <a:spcAft>
                <a:spcPts val="0"/>
              </a:spcAft>
              <a:buClr>
                <a:schemeClr val="dk1"/>
              </a:buClr>
              <a:buSzPts val="1800"/>
              <a:buFont typeface="Arial"/>
              <a:buChar char="•"/>
              <a:defRPr sz="1800"/>
            </a:lvl5pPr>
            <a:lvl6pPr indent="-342900" lvl="5" marL="2743200" rtl="0" algn="l">
              <a:spcBef>
                <a:spcPts val="360"/>
              </a:spcBef>
              <a:spcAft>
                <a:spcPts val="0"/>
              </a:spcAft>
              <a:buClr>
                <a:schemeClr val="dk1"/>
              </a:buClr>
              <a:buSzPts val="1800"/>
              <a:buFont typeface="Arial"/>
              <a:buChar char="•"/>
              <a:defRPr sz="1800"/>
            </a:lvl6pPr>
            <a:lvl7pPr indent="-342900" lvl="6" marL="3200400" rtl="0" algn="l">
              <a:spcBef>
                <a:spcPts val="360"/>
              </a:spcBef>
              <a:spcAft>
                <a:spcPts val="0"/>
              </a:spcAft>
              <a:buClr>
                <a:schemeClr val="dk1"/>
              </a:buClr>
              <a:buSzPts val="1800"/>
              <a:buFont typeface="Arial"/>
              <a:buChar char="•"/>
              <a:defRPr sz="1800"/>
            </a:lvl7pPr>
            <a:lvl8pPr indent="-342900" lvl="7" marL="3657600" rtl="0" algn="l">
              <a:spcBef>
                <a:spcPts val="360"/>
              </a:spcBef>
              <a:spcAft>
                <a:spcPts val="0"/>
              </a:spcAft>
              <a:buClr>
                <a:schemeClr val="dk1"/>
              </a:buClr>
              <a:buSzPts val="1800"/>
              <a:buFont typeface="Arial"/>
              <a:buChar char="•"/>
              <a:defRPr sz="1800"/>
            </a:lvl8pPr>
            <a:lvl9pPr indent="-342900" lvl="8" marL="4114800" rtl="0" algn="l">
              <a:spcBef>
                <a:spcPts val="360"/>
              </a:spcBef>
              <a:spcAft>
                <a:spcPts val="0"/>
              </a:spcAft>
              <a:buClr>
                <a:schemeClr val="dk1"/>
              </a:buClr>
              <a:buSzPts val="1800"/>
              <a:buFont typeface="Arial"/>
              <a:buChar char="•"/>
              <a:defRPr sz="1800"/>
            </a:lvl9pPr>
          </a:lstStyle>
          <a:p/>
        </p:txBody>
      </p:sp>
      <p:sp>
        <p:nvSpPr>
          <p:cNvPr id="244" name="Google Shape;244;gb4994bda9d_0_169"/>
          <p:cNvSpPr txBox="1"/>
          <p:nvPr>
            <p:ph idx="2" type="body"/>
          </p:nvPr>
        </p:nvSpPr>
        <p:spPr>
          <a:xfrm>
            <a:off x="5105400" y="1219200"/>
            <a:ext cx="4038600" cy="56388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Font typeface="Arial"/>
              <a:buChar char="•"/>
              <a:defRPr sz="2000"/>
            </a:lvl3pPr>
            <a:lvl4pPr indent="-342900" lvl="3" marL="1828800" rtl="0" algn="l">
              <a:spcBef>
                <a:spcPts val="360"/>
              </a:spcBef>
              <a:spcAft>
                <a:spcPts val="0"/>
              </a:spcAft>
              <a:buClr>
                <a:schemeClr val="dk1"/>
              </a:buClr>
              <a:buSzPts val="1800"/>
              <a:buFont typeface="Arial"/>
              <a:buChar char="•"/>
              <a:defRPr sz="1800"/>
            </a:lvl4pPr>
            <a:lvl5pPr indent="-342900" lvl="4" marL="2286000" rtl="0" algn="l">
              <a:spcBef>
                <a:spcPts val="360"/>
              </a:spcBef>
              <a:spcAft>
                <a:spcPts val="0"/>
              </a:spcAft>
              <a:buClr>
                <a:schemeClr val="dk1"/>
              </a:buClr>
              <a:buSzPts val="1800"/>
              <a:buFont typeface="Arial"/>
              <a:buChar char="•"/>
              <a:defRPr sz="1800"/>
            </a:lvl5pPr>
            <a:lvl6pPr indent="-342900" lvl="5" marL="2743200" rtl="0" algn="l">
              <a:spcBef>
                <a:spcPts val="360"/>
              </a:spcBef>
              <a:spcAft>
                <a:spcPts val="0"/>
              </a:spcAft>
              <a:buClr>
                <a:schemeClr val="dk1"/>
              </a:buClr>
              <a:buSzPts val="1800"/>
              <a:buFont typeface="Arial"/>
              <a:buChar char="•"/>
              <a:defRPr sz="1800"/>
            </a:lvl6pPr>
            <a:lvl7pPr indent="-342900" lvl="6" marL="3200400" rtl="0" algn="l">
              <a:spcBef>
                <a:spcPts val="360"/>
              </a:spcBef>
              <a:spcAft>
                <a:spcPts val="0"/>
              </a:spcAft>
              <a:buClr>
                <a:schemeClr val="dk1"/>
              </a:buClr>
              <a:buSzPts val="1800"/>
              <a:buFont typeface="Arial"/>
              <a:buChar char="•"/>
              <a:defRPr sz="1800"/>
            </a:lvl7pPr>
            <a:lvl8pPr indent="-342900" lvl="7" marL="3657600" rtl="0" algn="l">
              <a:spcBef>
                <a:spcPts val="360"/>
              </a:spcBef>
              <a:spcAft>
                <a:spcPts val="0"/>
              </a:spcAft>
              <a:buClr>
                <a:schemeClr val="dk1"/>
              </a:buClr>
              <a:buSzPts val="1800"/>
              <a:buFont typeface="Arial"/>
              <a:buChar char="•"/>
              <a:defRPr sz="1800"/>
            </a:lvl8pPr>
            <a:lvl9pPr indent="-342900" lvl="8" marL="4114800" rtl="0" algn="l">
              <a:spcBef>
                <a:spcPts val="360"/>
              </a:spcBef>
              <a:spcAft>
                <a:spcPts val="0"/>
              </a:spcAft>
              <a:buClr>
                <a:schemeClr val="dk1"/>
              </a:buClr>
              <a:buSzPts val="1800"/>
              <a:buFont typeface="Arial"/>
              <a:buChar char="•"/>
              <a:defRPr sz="1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45" name="Shape 245"/>
        <p:cNvGrpSpPr/>
        <p:nvPr/>
      </p:nvGrpSpPr>
      <p:grpSpPr>
        <a:xfrm>
          <a:off x="0" y="0"/>
          <a:ext cx="0" cy="0"/>
          <a:chOff x="0" y="0"/>
          <a:chExt cx="0" cy="0"/>
        </a:xfrm>
      </p:grpSpPr>
      <p:sp>
        <p:nvSpPr>
          <p:cNvPr id="246" name="Google Shape;246;gb4994bda9d_0_17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7" name="Google Shape;247;gb4994bda9d_0_173"/>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Font typeface="Arial"/>
              <a:buNone/>
              <a:defRPr b="1" sz="1800"/>
            </a:lvl3pPr>
            <a:lvl4pPr indent="-228600" lvl="3" marL="1828800" rtl="0" algn="l">
              <a:spcBef>
                <a:spcPts val="320"/>
              </a:spcBef>
              <a:spcAft>
                <a:spcPts val="0"/>
              </a:spcAft>
              <a:buClr>
                <a:schemeClr val="dk1"/>
              </a:buClr>
              <a:buSzPts val="1600"/>
              <a:buFont typeface="Arial"/>
              <a:buNone/>
              <a:defRPr b="1" sz="1600"/>
            </a:lvl4pPr>
            <a:lvl5pPr indent="-228600" lvl="4" marL="2286000" rtl="0" algn="l">
              <a:spcBef>
                <a:spcPts val="320"/>
              </a:spcBef>
              <a:spcAft>
                <a:spcPts val="0"/>
              </a:spcAft>
              <a:buClr>
                <a:schemeClr val="dk1"/>
              </a:buClr>
              <a:buSzPts val="1600"/>
              <a:buFont typeface="Arial"/>
              <a:buNone/>
              <a:defRPr b="1" sz="1600"/>
            </a:lvl5pPr>
            <a:lvl6pPr indent="-228600" lvl="5" marL="2743200" rtl="0" algn="l">
              <a:spcBef>
                <a:spcPts val="320"/>
              </a:spcBef>
              <a:spcAft>
                <a:spcPts val="0"/>
              </a:spcAft>
              <a:buClr>
                <a:schemeClr val="dk1"/>
              </a:buClr>
              <a:buSzPts val="1600"/>
              <a:buFont typeface="Arial"/>
              <a:buNone/>
              <a:defRPr b="1" sz="1600"/>
            </a:lvl6pPr>
            <a:lvl7pPr indent="-228600" lvl="6" marL="3200400" rtl="0" algn="l">
              <a:spcBef>
                <a:spcPts val="320"/>
              </a:spcBef>
              <a:spcAft>
                <a:spcPts val="0"/>
              </a:spcAft>
              <a:buClr>
                <a:schemeClr val="dk1"/>
              </a:buClr>
              <a:buSzPts val="1600"/>
              <a:buFont typeface="Arial"/>
              <a:buNone/>
              <a:defRPr b="1" sz="1600"/>
            </a:lvl7pPr>
            <a:lvl8pPr indent="-228600" lvl="7" marL="3657600" rtl="0" algn="l">
              <a:spcBef>
                <a:spcPts val="320"/>
              </a:spcBef>
              <a:spcAft>
                <a:spcPts val="0"/>
              </a:spcAft>
              <a:buClr>
                <a:schemeClr val="dk1"/>
              </a:buClr>
              <a:buSzPts val="1600"/>
              <a:buFont typeface="Arial"/>
              <a:buNone/>
              <a:defRPr b="1" sz="1600"/>
            </a:lvl8pPr>
            <a:lvl9pPr indent="-228600" lvl="8" marL="4114800" rtl="0" algn="l">
              <a:spcBef>
                <a:spcPts val="320"/>
              </a:spcBef>
              <a:spcAft>
                <a:spcPts val="0"/>
              </a:spcAft>
              <a:buClr>
                <a:schemeClr val="dk1"/>
              </a:buClr>
              <a:buSzPts val="1600"/>
              <a:buFont typeface="Arial"/>
              <a:buNone/>
              <a:defRPr b="1" sz="1600"/>
            </a:lvl9pPr>
          </a:lstStyle>
          <a:p/>
        </p:txBody>
      </p:sp>
      <p:sp>
        <p:nvSpPr>
          <p:cNvPr id="248" name="Google Shape;248;gb4994bda9d_0_173"/>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Font typeface="Arial"/>
              <a:buChar char="•"/>
              <a:defRPr sz="1800"/>
            </a:lvl3pPr>
            <a:lvl4pPr indent="-330200" lvl="3" marL="1828800" rtl="0" algn="l">
              <a:spcBef>
                <a:spcPts val="320"/>
              </a:spcBef>
              <a:spcAft>
                <a:spcPts val="0"/>
              </a:spcAft>
              <a:buClr>
                <a:schemeClr val="dk1"/>
              </a:buClr>
              <a:buSzPts val="1600"/>
              <a:buFont typeface="Arial"/>
              <a:buChar char="•"/>
              <a:defRPr sz="1600"/>
            </a:lvl4pPr>
            <a:lvl5pPr indent="-330200" lvl="4" marL="2286000" rtl="0" algn="l">
              <a:spcBef>
                <a:spcPts val="320"/>
              </a:spcBef>
              <a:spcAft>
                <a:spcPts val="0"/>
              </a:spcAft>
              <a:buClr>
                <a:schemeClr val="dk1"/>
              </a:buClr>
              <a:buSzPts val="1600"/>
              <a:buFont typeface="Arial"/>
              <a:buChar char="•"/>
              <a:defRPr sz="1600"/>
            </a:lvl5pPr>
            <a:lvl6pPr indent="-330200" lvl="5" marL="2743200" rtl="0" algn="l">
              <a:spcBef>
                <a:spcPts val="320"/>
              </a:spcBef>
              <a:spcAft>
                <a:spcPts val="0"/>
              </a:spcAft>
              <a:buClr>
                <a:schemeClr val="dk1"/>
              </a:buClr>
              <a:buSzPts val="1600"/>
              <a:buFont typeface="Arial"/>
              <a:buChar char="•"/>
              <a:defRPr sz="1600"/>
            </a:lvl6pPr>
            <a:lvl7pPr indent="-330200" lvl="6" marL="3200400" rtl="0" algn="l">
              <a:spcBef>
                <a:spcPts val="320"/>
              </a:spcBef>
              <a:spcAft>
                <a:spcPts val="0"/>
              </a:spcAft>
              <a:buClr>
                <a:schemeClr val="dk1"/>
              </a:buClr>
              <a:buSzPts val="1600"/>
              <a:buFont typeface="Arial"/>
              <a:buChar char="•"/>
              <a:defRPr sz="1600"/>
            </a:lvl7pPr>
            <a:lvl8pPr indent="-330200" lvl="7" marL="3657600" rtl="0" algn="l">
              <a:spcBef>
                <a:spcPts val="320"/>
              </a:spcBef>
              <a:spcAft>
                <a:spcPts val="0"/>
              </a:spcAft>
              <a:buClr>
                <a:schemeClr val="dk1"/>
              </a:buClr>
              <a:buSzPts val="1600"/>
              <a:buFont typeface="Arial"/>
              <a:buChar char="•"/>
              <a:defRPr sz="1600"/>
            </a:lvl8pPr>
            <a:lvl9pPr indent="-330200" lvl="8" marL="4114800" rtl="0" algn="l">
              <a:spcBef>
                <a:spcPts val="320"/>
              </a:spcBef>
              <a:spcAft>
                <a:spcPts val="0"/>
              </a:spcAft>
              <a:buClr>
                <a:schemeClr val="dk1"/>
              </a:buClr>
              <a:buSzPts val="1600"/>
              <a:buFont typeface="Arial"/>
              <a:buChar char="•"/>
              <a:defRPr sz="1600"/>
            </a:lvl9pPr>
          </a:lstStyle>
          <a:p/>
        </p:txBody>
      </p:sp>
      <p:sp>
        <p:nvSpPr>
          <p:cNvPr id="249" name="Google Shape;249;gb4994bda9d_0_173"/>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Font typeface="Arial"/>
              <a:buNone/>
              <a:defRPr b="1" sz="1800"/>
            </a:lvl3pPr>
            <a:lvl4pPr indent="-228600" lvl="3" marL="1828800" rtl="0" algn="l">
              <a:spcBef>
                <a:spcPts val="320"/>
              </a:spcBef>
              <a:spcAft>
                <a:spcPts val="0"/>
              </a:spcAft>
              <a:buClr>
                <a:schemeClr val="dk1"/>
              </a:buClr>
              <a:buSzPts val="1600"/>
              <a:buFont typeface="Arial"/>
              <a:buNone/>
              <a:defRPr b="1" sz="1600"/>
            </a:lvl4pPr>
            <a:lvl5pPr indent="-228600" lvl="4" marL="2286000" rtl="0" algn="l">
              <a:spcBef>
                <a:spcPts val="320"/>
              </a:spcBef>
              <a:spcAft>
                <a:spcPts val="0"/>
              </a:spcAft>
              <a:buClr>
                <a:schemeClr val="dk1"/>
              </a:buClr>
              <a:buSzPts val="1600"/>
              <a:buFont typeface="Arial"/>
              <a:buNone/>
              <a:defRPr b="1" sz="1600"/>
            </a:lvl5pPr>
            <a:lvl6pPr indent="-228600" lvl="5" marL="2743200" rtl="0" algn="l">
              <a:spcBef>
                <a:spcPts val="320"/>
              </a:spcBef>
              <a:spcAft>
                <a:spcPts val="0"/>
              </a:spcAft>
              <a:buClr>
                <a:schemeClr val="dk1"/>
              </a:buClr>
              <a:buSzPts val="1600"/>
              <a:buFont typeface="Arial"/>
              <a:buNone/>
              <a:defRPr b="1" sz="1600"/>
            </a:lvl6pPr>
            <a:lvl7pPr indent="-228600" lvl="6" marL="3200400" rtl="0" algn="l">
              <a:spcBef>
                <a:spcPts val="320"/>
              </a:spcBef>
              <a:spcAft>
                <a:spcPts val="0"/>
              </a:spcAft>
              <a:buClr>
                <a:schemeClr val="dk1"/>
              </a:buClr>
              <a:buSzPts val="1600"/>
              <a:buFont typeface="Arial"/>
              <a:buNone/>
              <a:defRPr b="1" sz="1600"/>
            </a:lvl7pPr>
            <a:lvl8pPr indent="-228600" lvl="7" marL="3657600" rtl="0" algn="l">
              <a:spcBef>
                <a:spcPts val="320"/>
              </a:spcBef>
              <a:spcAft>
                <a:spcPts val="0"/>
              </a:spcAft>
              <a:buClr>
                <a:schemeClr val="dk1"/>
              </a:buClr>
              <a:buSzPts val="1600"/>
              <a:buFont typeface="Arial"/>
              <a:buNone/>
              <a:defRPr b="1" sz="1600"/>
            </a:lvl8pPr>
            <a:lvl9pPr indent="-228600" lvl="8" marL="4114800" rtl="0" algn="l">
              <a:spcBef>
                <a:spcPts val="320"/>
              </a:spcBef>
              <a:spcAft>
                <a:spcPts val="0"/>
              </a:spcAft>
              <a:buClr>
                <a:schemeClr val="dk1"/>
              </a:buClr>
              <a:buSzPts val="1600"/>
              <a:buFont typeface="Arial"/>
              <a:buNone/>
              <a:defRPr b="1" sz="1600"/>
            </a:lvl9pPr>
          </a:lstStyle>
          <a:p/>
        </p:txBody>
      </p:sp>
      <p:sp>
        <p:nvSpPr>
          <p:cNvPr id="250" name="Google Shape;250;gb4994bda9d_0_173"/>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Font typeface="Arial"/>
              <a:buChar char="•"/>
              <a:defRPr sz="1800"/>
            </a:lvl3pPr>
            <a:lvl4pPr indent="-330200" lvl="3" marL="1828800" rtl="0" algn="l">
              <a:spcBef>
                <a:spcPts val="320"/>
              </a:spcBef>
              <a:spcAft>
                <a:spcPts val="0"/>
              </a:spcAft>
              <a:buClr>
                <a:schemeClr val="dk1"/>
              </a:buClr>
              <a:buSzPts val="1600"/>
              <a:buFont typeface="Arial"/>
              <a:buChar char="•"/>
              <a:defRPr sz="1600"/>
            </a:lvl4pPr>
            <a:lvl5pPr indent="-330200" lvl="4" marL="2286000" rtl="0" algn="l">
              <a:spcBef>
                <a:spcPts val="320"/>
              </a:spcBef>
              <a:spcAft>
                <a:spcPts val="0"/>
              </a:spcAft>
              <a:buClr>
                <a:schemeClr val="dk1"/>
              </a:buClr>
              <a:buSzPts val="1600"/>
              <a:buFont typeface="Arial"/>
              <a:buChar char="•"/>
              <a:defRPr sz="1600"/>
            </a:lvl5pPr>
            <a:lvl6pPr indent="-330200" lvl="5" marL="2743200" rtl="0" algn="l">
              <a:spcBef>
                <a:spcPts val="320"/>
              </a:spcBef>
              <a:spcAft>
                <a:spcPts val="0"/>
              </a:spcAft>
              <a:buClr>
                <a:schemeClr val="dk1"/>
              </a:buClr>
              <a:buSzPts val="1600"/>
              <a:buFont typeface="Arial"/>
              <a:buChar char="•"/>
              <a:defRPr sz="1600"/>
            </a:lvl6pPr>
            <a:lvl7pPr indent="-330200" lvl="6" marL="3200400" rtl="0" algn="l">
              <a:spcBef>
                <a:spcPts val="320"/>
              </a:spcBef>
              <a:spcAft>
                <a:spcPts val="0"/>
              </a:spcAft>
              <a:buClr>
                <a:schemeClr val="dk1"/>
              </a:buClr>
              <a:buSzPts val="1600"/>
              <a:buFont typeface="Arial"/>
              <a:buChar char="•"/>
              <a:defRPr sz="1600"/>
            </a:lvl7pPr>
            <a:lvl8pPr indent="-330200" lvl="7" marL="3657600" rtl="0" algn="l">
              <a:spcBef>
                <a:spcPts val="320"/>
              </a:spcBef>
              <a:spcAft>
                <a:spcPts val="0"/>
              </a:spcAft>
              <a:buClr>
                <a:schemeClr val="dk1"/>
              </a:buClr>
              <a:buSzPts val="1600"/>
              <a:buFont typeface="Arial"/>
              <a:buChar char="•"/>
              <a:defRPr sz="1600"/>
            </a:lvl8pPr>
            <a:lvl9pPr indent="-330200" lvl="8" marL="4114800" rtl="0" algn="l">
              <a:spcBef>
                <a:spcPts val="320"/>
              </a:spcBef>
              <a:spcAft>
                <a:spcPts val="0"/>
              </a:spcAft>
              <a:buClr>
                <a:schemeClr val="dk1"/>
              </a:buClr>
              <a:buSzPts val="1600"/>
              <a:buFont typeface="Arial"/>
              <a:buChar char="•"/>
              <a:defRPr sz="16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1" name="Shape 251"/>
        <p:cNvGrpSpPr/>
        <p:nvPr/>
      </p:nvGrpSpPr>
      <p:grpSpPr>
        <a:xfrm>
          <a:off x="0" y="0"/>
          <a:ext cx="0" cy="0"/>
          <a:chOff x="0" y="0"/>
          <a:chExt cx="0" cy="0"/>
        </a:xfrm>
      </p:grpSpPr>
      <p:sp>
        <p:nvSpPr>
          <p:cNvPr id="252" name="Google Shape;252;gb4994bda9d_0_179"/>
          <p:cNvSpPr txBox="1"/>
          <p:nvPr>
            <p:ph type="title"/>
          </p:nvPr>
        </p:nvSpPr>
        <p:spPr>
          <a:xfrm>
            <a:off x="1143000" y="0"/>
            <a:ext cx="77724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 name="Shape 64"/>
        <p:cNvGrpSpPr/>
        <p:nvPr/>
      </p:nvGrpSpPr>
      <p:grpSpPr>
        <a:xfrm>
          <a:off x="0" y="0"/>
          <a:ext cx="0" cy="0"/>
          <a:chOff x="0" y="0"/>
          <a:chExt cx="0" cy="0"/>
        </a:xfrm>
      </p:grpSpPr>
      <p:sp>
        <p:nvSpPr>
          <p:cNvPr id="65" name="Google Shape;65;p38"/>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b="1" sz="4000" cap="none"/>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 name="Google Shape;66;p38"/>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400"/>
              </a:spcBef>
              <a:spcAft>
                <a:spcPts val="0"/>
              </a:spcAft>
              <a:buSzPts val="2000"/>
              <a:buNone/>
              <a:defRPr sz="2000"/>
            </a:lvl1pPr>
            <a:lvl2pPr indent="-228600" lvl="1" marL="914400" rtl="0" algn="l">
              <a:lnSpc>
                <a:spcPct val="100000"/>
              </a:lnSpc>
              <a:spcBef>
                <a:spcPts val="360"/>
              </a:spcBef>
              <a:spcAft>
                <a:spcPts val="0"/>
              </a:spcAft>
              <a:buClr>
                <a:schemeClr val="dk1"/>
              </a:buClr>
              <a:buSzPts val="1800"/>
              <a:buNone/>
              <a:defRPr sz="1800"/>
            </a:lvl2pPr>
            <a:lvl3pPr indent="-228600" lvl="2" marL="1371600" rtl="0" algn="l">
              <a:lnSpc>
                <a:spcPct val="100000"/>
              </a:lnSpc>
              <a:spcBef>
                <a:spcPts val="320"/>
              </a:spcBef>
              <a:spcAft>
                <a:spcPts val="0"/>
              </a:spcAft>
              <a:buClr>
                <a:schemeClr val="dk1"/>
              </a:buClr>
              <a:buSzPts val="1600"/>
              <a:buFont typeface="Arial"/>
              <a:buNone/>
              <a:defRPr sz="1600"/>
            </a:lvl3pPr>
            <a:lvl4pPr indent="-228600" lvl="3" marL="1828800" rtl="0" algn="l">
              <a:lnSpc>
                <a:spcPct val="100000"/>
              </a:lnSpc>
              <a:spcBef>
                <a:spcPts val="280"/>
              </a:spcBef>
              <a:spcAft>
                <a:spcPts val="0"/>
              </a:spcAft>
              <a:buClr>
                <a:schemeClr val="dk1"/>
              </a:buClr>
              <a:buSzPts val="1400"/>
              <a:buFont typeface="Arial"/>
              <a:buNone/>
              <a:defRPr sz="1400"/>
            </a:lvl4pPr>
            <a:lvl5pPr indent="-228600" lvl="4" marL="2286000" rtl="0" algn="l">
              <a:lnSpc>
                <a:spcPct val="100000"/>
              </a:lnSpc>
              <a:spcBef>
                <a:spcPts val="280"/>
              </a:spcBef>
              <a:spcAft>
                <a:spcPts val="0"/>
              </a:spcAft>
              <a:buClr>
                <a:schemeClr val="dk1"/>
              </a:buClr>
              <a:buSzPts val="1400"/>
              <a:buFont typeface="Arial"/>
              <a:buNone/>
              <a:defRPr sz="1400"/>
            </a:lvl5pPr>
            <a:lvl6pPr indent="-228600" lvl="5" marL="2743200" rtl="0" algn="l">
              <a:lnSpc>
                <a:spcPct val="100000"/>
              </a:lnSpc>
              <a:spcBef>
                <a:spcPts val="280"/>
              </a:spcBef>
              <a:spcAft>
                <a:spcPts val="0"/>
              </a:spcAft>
              <a:buClr>
                <a:schemeClr val="dk1"/>
              </a:buClr>
              <a:buSzPts val="1400"/>
              <a:buFont typeface="Arial"/>
              <a:buNone/>
              <a:defRPr sz="1400"/>
            </a:lvl6pPr>
            <a:lvl7pPr indent="-228600" lvl="6" marL="3200400" rtl="0" algn="l">
              <a:lnSpc>
                <a:spcPct val="100000"/>
              </a:lnSpc>
              <a:spcBef>
                <a:spcPts val="280"/>
              </a:spcBef>
              <a:spcAft>
                <a:spcPts val="0"/>
              </a:spcAft>
              <a:buClr>
                <a:schemeClr val="dk1"/>
              </a:buClr>
              <a:buSzPts val="1400"/>
              <a:buFont typeface="Arial"/>
              <a:buNone/>
              <a:defRPr sz="1400"/>
            </a:lvl7pPr>
            <a:lvl8pPr indent="-228600" lvl="7" marL="3657600" rtl="0" algn="l">
              <a:lnSpc>
                <a:spcPct val="100000"/>
              </a:lnSpc>
              <a:spcBef>
                <a:spcPts val="280"/>
              </a:spcBef>
              <a:spcAft>
                <a:spcPts val="0"/>
              </a:spcAft>
              <a:buClr>
                <a:schemeClr val="dk1"/>
              </a:buClr>
              <a:buSzPts val="1400"/>
              <a:buFont typeface="Arial"/>
              <a:buNone/>
              <a:defRPr sz="1400"/>
            </a:lvl8pPr>
            <a:lvl9pPr indent="-228600" lvl="8" marL="4114800" rtl="0" algn="l">
              <a:lnSpc>
                <a:spcPct val="100000"/>
              </a:lnSpc>
              <a:spcBef>
                <a:spcPts val="280"/>
              </a:spcBef>
              <a:spcAft>
                <a:spcPts val="0"/>
              </a:spcAft>
              <a:buClr>
                <a:schemeClr val="dk1"/>
              </a:buClr>
              <a:buSzPts val="1400"/>
              <a:buFont typeface="Arial"/>
              <a:buNone/>
              <a:defRPr sz="14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3" name="Shape 253"/>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54" name="Shape 254"/>
        <p:cNvGrpSpPr/>
        <p:nvPr/>
      </p:nvGrpSpPr>
      <p:grpSpPr>
        <a:xfrm>
          <a:off x="0" y="0"/>
          <a:ext cx="0" cy="0"/>
          <a:chOff x="0" y="0"/>
          <a:chExt cx="0" cy="0"/>
        </a:xfrm>
      </p:grpSpPr>
      <p:sp>
        <p:nvSpPr>
          <p:cNvPr id="255" name="Google Shape;255;gb4994bda9d_0_182"/>
          <p:cNvSpPr txBox="1"/>
          <p:nvPr>
            <p:ph type="title"/>
          </p:nvPr>
        </p:nvSpPr>
        <p:spPr>
          <a:xfrm>
            <a:off x="457200" y="273050"/>
            <a:ext cx="3008400" cy="11619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6" name="Google Shape;256;gb4994bda9d_0_182"/>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Autofit/>
          </a:bodyPr>
          <a:lstStyle>
            <a:lvl1pPr indent="-431800" lvl="0" marL="457200" rtl="0" algn="l">
              <a:spcBef>
                <a:spcPts val="640"/>
              </a:spcBef>
              <a:spcAft>
                <a:spcPts val="0"/>
              </a:spcAft>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Font typeface="Arial"/>
              <a:buChar char="•"/>
              <a:defRPr sz="2400"/>
            </a:lvl3pPr>
            <a:lvl4pPr indent="-355600" lvl="3" marL="1828800" rtl="0" algn="l">
              <a:spcBef>
                <a:spcPts val="400"/>
              </a:spcBef>
              <a:spcAft>
                <a:spcPts val="0"/>
              </a:spcAft>
              <a:buClr>
                <a:schemeClr val="dk1"/>
              </a:buClr>
              <a:buSzPts val="2000"/>
              <a:buFont typeface="Arial"/>
              <a:buChar char="•"/>
              <a:defRPr sz="2000"/>
            </a:lvl4pPr>
            <a:lvl5pPr indent="-355600" lvl="4" marL="2286000" rtl="0" algn="l">
              <a:spcBef>
                <a:spcPts val="400"/>
              </a:spcBef>
              <a:spcAft>
                <a:spcPts val="0"/>
              </a:spcAft>
              <a:buClr>
                <a:schemeClr val="dk1"/>
              </a:buClr>
              <a:buSzPts val="2000"/>
              <a:buFont typeface="Arial"/>
              <a:buChar char="•"/>
              <a:defRPr sz="2000"/>
            </a:lvl5pPr>
            <a:lvl6pPr indent="-355600" lvl="5" marL="2743200" rtl="0" algn="l">
              <a:spcBef>
                <a:spcPts val="400"/>
              </a:spcBef>
              <a:spcAft>
                <a:spcPts val="0"/>
              </a:spcAft>
              <a:buClr>
                <a:schemeClr val="dk1"/>
              </a:buClr>
              <a:buSzPts val="2000"/>
              <a:buFont typeface="Arial"/>
              <a:buChar char="•"/>
              <a:defRPr sz="2000"/>
            </a:lvl6pPr>
            <a:lvl7pPr indent="-355600" lvl="6" marL="3200400" rtl="0" algn="l">
              <a:spcBef>
                <a:spcPts val="400"/>
              </a:spcBef>
              <a:spcAft>
                <a:spcPts val="0"/>
              </a:spcAft>
              <a:buClr>
                <a:schemeClr val="dk1"/>
              </a:buClr>
              <a:buSzPts val="2000"/>
              <a:buFont typeface="Arial"/>
              <a:buChar char="•"/>
              <a:defRPr sz="2000"/>
            </a:lvl7pPr>
            <a:lvl8pPr indent="-355600" lvl="7" marL="3657600" rtl="0" algn="l">
              <a:spcBef>
                <a:spcPts val="400"/>
              </a:spcBef>
              <a:spcAft>
                <a:spcPts val="0"/>
              </a:spcAft>
              <a:buClr>
                <a:schemeClr val="dk1"/>
              </a:buClr>
              <a:buSzPts val="2000"/>
              <a:buFont typeface="Arial"/>
              <a:buChar char="•"/>
              <a:defRPr sz="2000"/>
            </a:lvl8pPr>
            <a:lvl9pPr indent="-355600" lvl="8" marL="4114800" rtl="0" algn="l">
              <a:spcBef>
                <a:spcPts val="400"/>
              </a:spcBef>
              <a:spcAft>
                <a:spcPts val="0"/>
              </a:spcAft>
              <a:buClr>
                <a:schemeClr val="dk1"/>
              </a:buClr>
              <a:buSzPts val="2000"/>
              <a:buFont typeface="Arial"/>
              <a:buChar char="•"/>
              <a:defRPr sz="2000"/>
            </a:lvl9pPr>
          </a:lstStyle>
          <a:p/>
        </p:txBody>
      </p:sp>
      <p:sp>
        <p:nvSpPr>
          <p:cNvPr id="257" name="Google Shape;257;gb4994bda9d_0_182"/>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Font typeface="Arial"/>
              <a:buNone/>
              <a:defRPr sz="1000"/>
            </a:lvl3pPr>
            <a:lvl4pPr indent="-228600" lvl="3" marL="1828800" rtl="0" algn="l">
              <a:spcBef>
                <a:spcPts val="180"/>
              </a:spcBef>
              <a:spcAft>
                <a:spcPts val="0"/>
              </a:spcAft>
              <a:buClr>
                <a:schemeClr val="dk1"/>
              </a:buClr>
              <a:buSzPts val="900"/>
              <a:buFont typeface="Arial"/>
              <a:buNone/>
              <a:defRPr sz="900"/>
            </a:lvl4pPr>
            <a:lvl5pPr indent="-228600" lvl="4" marL="2286000" rtl="0" algn="l">
              <a:spcBef>
                <a:spcPts val="180"/>
              </a:spcBef>
              <a:spcAft>
                <a:spcPts val="0"/>
              </a:spcAft>
              <a:buClr>
                <a:schemeClr val="dk1"/>
              </a:buClr>
              <a:buSzPts val="900"/>
              <a:buFont typeface="Arial"/>
              <a:buNone/>
              <a:defRPr sz="900"/>
            </a:lvl5pPr>
            <a:lvl6pPr indent="-228600" lvl="5" marL="2743200" rtl="0" algn="l">
              <a:spcBef>
                <a:spcPts val="180"/>
              </a:spcBef>
              <a:spcAft>
                <a:spcPts val="0"/>
              </a:spcAft>
              <a:buClr>
                <a:schemeClr val="dk1"/>
              </a:buClr>
              <a:buSzPts val="900"/>
              <a:buFont typeface="Arial"/>
              <a:buNone/>
              <a:defRPr sz="900"/>
            </a:lvl6pPr>
            <a:lvl7pPr indent="-228600" lvl="6" marL="3200400" rtl="0" algn="l">
              <a:spcBef>
                <a:spcPts val="180"/>
              </a:spcBef>
              <a:spcAft>
                <a:spcPts val="0"/>
              </a:spcAft>
              <a:buClr>
                <a:schemeClr val="dk1"/>
              </a:buClr>
              <a:buSzPts val="900"/>
              <a:buFont typeface="Arial"/>
              <a:buNone/>
              <a:defRPr sz="900"/>
            </a:lvl7pPr>
            <a:lvl8pPr indent="-228600" lvl="7" marL="3657600" rtl="0" algn="l">
              <a:spcBef>
                <a:spcPts val="180"/>
              </a:spcBef>
              <a:spcAft>
                <a:spcPts val="0"/>
              </a:spcAft>
              <a:buClr>
                <a:schemeClr val="dk1"/>
              </a:buClr>
              <a:buSzPts val="900"/>
              <a:buFont typeface="Arial"/>
              <a:buNone/>
              <a:defRPr sz="900"/>
            </a:lvl8pPr>
            <a:lvl9pPr indent="-228600" lvl="8" marL="4114800" rtl="0" algn="l">
              <a:spcBef>
                <a:spcPts val="180"/>
              </a:spcBef>
              <a:spcAft>
                <a:spcPts val="0"/>
              </a:spcAft>
              <a:buClr>
                <a:schemeClr val="dk1"/>
              </a:buClr>
              <a:buSzPts val="900"/>
              <a:buFont typeface="Arial"/>
              <a:buNone/>
              <a:defRPr sz="9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58" name="Shape 258"/>
        <p:cNvGrpSpPr/>
        <p:nvPr/>
      </p:nvGrpSpPr>
      <p:grpSpPr>
        <a:xfrm>
          <a:off x="0" y="0"/>
          <a:ext cx="0" cy="0"/>
          <a:chOff x="0" y="0"/>
          <a:chExt cx="0" cy="0"/>
        </a:xfrm>
      </p:grpSpPr>
      <p:sp>
        <p:nvSpPr>
          <p:cNvPr id="259" name="Google Shape;259;gb4994bda9d_0_186"/>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0" name="Google Shape;260;gb4994bda9d_0_186"/>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accent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61" name="Google Shape;261;gb4994bda9d_0_186"/>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Font typeface="Arial"/>
              <a:buNone/>
              <a:defRPr sz="1000"/>
            </a:lvl3pPr>
            <a:lvl4pPr indent="-228600" lvl="3" marL="1828800" rtl="0" algn="l">
              <a:spcBef>
                <a:spcPts val="180"/>
              </a:spcBef>
              <a:spcAft>
                <a:spcPts val="0"/>
              </a:spcAft>
              <a:buClr>
                <a:schemeClr val="dk1"/>
              </a:buClr>
              <a:buSzPts val="900"/>
              <a:buFont typeface="Arial"/>
              <a:buNone/>
              <a:defRPr sz="900"/>
            </a:lvl4pPr>
            <a:lvl5pPr indent="-228600" lvl="4" marL="2286000" rtl="0" algn="l">
              <a:spcBef>
                <a:spcPts val="180"/>
              </a:spcBef>
              <a:spcAft>
                <a:spcPts val="0"/>
              </a:spcAft>
              <a:buClr>
                <a:schemeClr val="dk1"/>
              </a:buClr>
              <a:buSzPts val="900"/>
              <a:buFont typeface="Arial"/>
              <a:buNone/>
              <a:defRPr sz="900"/>
            </a:lvl5pPr>
            <a:lvl6pPr indent="-228600" lvl="5" marL="2743200" rtl="0" algn="l">
              <a:spcBef>
                <a:spcPts val="180"/>
              </a:spcBef>
              <a:spcAft>
                <a:spcPts val="0"/>
              </a:spcAft>
              <a:buClr>
                <a:schemeClr val="dk1"/>
              </a:buClr>
              <a:buSzPts val="900"/>
              <a:buFont typeface="Arial"/>
              <a:buNone/>
              <a:defRPr sz="900"/>
            </a:lvl6pPr>
            <a:lvl7pPr indent="-228600" lvl="6" marL="3200400" rtl="0" algn="l">
              <a:spcBef>
                <a:spcPts val="180"/>
              </a:spcBef>
              <a:spcAft>
                <a:spcPts val="0"/>
              </a:spcAft>
              <a:buClr>
                <a:schemeClr val="dk1"/>
              </a:buClr>
              <a:buSzPts val="900"/>
              <a:buFont typeface="Arial"/>
              <a:buNone/>
              <a:defRPr sz="900"/>
            </a:lvl7pPr>
            <a:lvl8pPr indent="-228600" lvl="7" marL="3657600" rtl="0" algn="l">
              <a:spcBef>
                <a:spcPts val="180"/>
              </a:spcBef>
              <a:spcAft>
                <a:spcPts val="0"/>
              </a:spcAft>
              <a:buClr>
                <a:schemeClr val="dk1"/>
              </a:buClr>
              <a:buSzPts val="900"/>
              <a:buFont typeface="Arial"/>
              <a:buNone/>
              <a:defRPr sz="900"/>
            </a:lvl8pPr>
            <a:lvl9pPr indent="-228600" lvl="8" marL="4114800" rtl="0" algn="l">
              <a:spcBef>
                <a:spcPts val="180"/>
              </a:spcBef>
              <a:spcAft>
                <a:spcPts val="0"/>
              </a:spcAft>
              <a:buClr>
                <a:schemeClr val="dk1"/>
              </a:buClr>
              <a:buSzPts val="900"/>
              <a:buFont typeface="Arial"/>
              <a:buNone/>
              <a:defRPr sz="9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62" name="Shape 262"/>
        <p:cNvGrpSpPr/>
        <p:nvPr/>
      </p:nvGrpSpPr>
      <p:grpSpPr>
        <a:xfrm>
          <a:off x="0" y="0"/>
          <a:ext cx="0" cy="0"/>
          <a:chOff x="0" y="0"/>
          <a:chExt cx="0" cy="0"/>
        </a:xfrm>
      </p:grpSpPr>
      <p:sp>
        <p:nvSpPr>
          <p:cNvPr id="263" name="Google Shape;263;gb4994bda9d_0_190"/>
          <p:cNvSpPr txBox="1"/>
          <p:nvPr>
            <p:ph type="title"/>
          </p:nvPr>
        </p:nvSpPr>
        <p:spPr>
          <a:xfrm>
            <a:off x="1143000" y="0"/>
            <a:ext cx="77724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4" name="Google Shape;264;gb4994bda9d_0_190"/>
          <p:cNvSpPr txBox="1"/>
          <p:nvPr>
            <p:ph idx="1" type="body"/>
          </p:nvPr>
        </p:nvSpPr>
        <p:spPr>
          <a:xfrm rot="5400000">
            <a:off x="2209800" y="-76200"/>
            <a:ext cx="5638800" cy="82296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65" name="Shape 265"/>
        <p:cNvGrpSpPr/>
        <p:nvPr/>
      </p:nvGrpSpPr>
      <p:grpSpPr>
        <a:xfrm>
          <a:off x="0" y="0"/>
          <a:ext cx="0" cy="0"/>
          <a:chOff x="0" y="0"/>
          <a:chExt cx="0" cy="0"/>
        </a:xfrm>
      </p:grpSpPr>
      <p:sp>
        <p:nvSpPr>
          <p:cNvPr id="266" name="Google Shape;266;gb4994bda9d_0_193"/>
          <p:cNvSpPr txBox="1"/>
          <p:nvPr>
            <p:ph type="title"/>
          </p:nvPr>
        </p:nvSpPr>
        <p:spPr>
          <a:xfrm rot="5400000">
            <a:off x="4686300" y="2400300"/>
            <a:ext cx="6858000" cy="20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7" name="Google Shape;267;gb4994bda9d_0_193"/>
          <p:cNvSpPr txBox="1"/>
          <p:nvPr>
            <p:ph idx="1" type="body"/>
          </p:nvPr>
        </p:nvSpPr>
        <p:spPr>
          <a:xfrm rot="5400000">
            <a:off x="495300" y="419100"/>
            <a:ext cx="6858000" cy="6019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Media Clip" type="txAndMedia">
  <p:cSld name="TEXT_AND_MEDIA">
    <p:spTree>
      <p:nvGrpSpPr>
        <p:cNvPr id="268" name="Shape 268"/>
        <p:cNvGrpSpPr/>
        <p:nvPr/>
      </p:nvGrpSpPr>
      <p:grpSpPr>
        <a:xfrm>
          <a:off x="0" y="0"/>
          <a:ext cx="0" cy="0"/>
          <a:chOff x="0" y="0"/>
          <a:chExt cx="0" cy="0"/>
        </a:xfrm>
      </p:grpSpPr>
      <p:sp>
        <p:nvSpPr>
          <p:cNvPr id="269" name="Google Shape;269;gb4994bda9d_0_196"/>
          <p:cNvSpPr txBox="1"/>
          <p:nvPr>
            <p:ph type="title"/>
          </p:nvPr>
        </p:nvSpPr>
        <p:spPr>
          <a:xfrm>
            <a:off x="1143000" y="0"/>
            <a:ext cx="77724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0" name="Google Shape;270;gb4994bda9d_0_196"/>
          <p:cNvSpPr txBox="1"/>
          <p:nvPr>
            <p:ph idx="1" type="body"/>
          </p:nvPr>
        </p:nvSpPr>
        <p:spPr>
          <a:xfrm>
            <a:off x="914400" y="1219200"/>
            <a:ext cx="4038600" cy="5638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71" name="Google Shape;271;gb4994bda9d_0_196"/>
          <p:cNvSpPr/>
          <p:nvPr>
            <p:ph idx="2" type="media"/>
          </p:nvPr>
        </p:nvSpPr>
        <p:spPr>
          <a:xfrm>
            <a:off x="5105400" y="1219200"/>
            <a:ext cx="4038600" cy="5638800"/>
          </a:xfrm>
          <a:prstGeom prst="rect">
            <a:avLst/>
          </a:prstGeom>
          <a:noFill/>
          <a:ln>
            <a:noFill/>
          </a:ln>
        </p:spPr>
        <p:txBody>
          <a:bodyPr anchorCtr="0" anchor="t" bIns="45700" lIns="91425" spcFirstLastPara="1" rIns="91425" wrap="square" tIns="45700">
            <a:noAutofit/>
          </a:bodyPr>
          <a:lstStyle>
            <a:lvl1pPr lvl="0" marR="0" rtl="0" algn="l">
              <a:spcBef>
                <a:spcPts val="800"/>
              </a:spcBef>
              <a:spcAft>
                <a:spcPts val="0"/>
              </a:spcAft>
              <a:buClr>
                <a:schemeClr val="accent1"/>
              </a:buClr>
              <a:buSzPts val="4000"/>
              <a:buFont typeface="Arial"/>
              <a:buChar char="■"/>
              <a:defRPr b="0" i="0" sz="4000" u="none" cap="none" strike="noStrike">
                <a:solidFill>
                  <a:schemeClr val="dk1"/>
                </a:solidFill>
                <a:latin typeface="Arial"/>
                <a:ea typeface="Arial"/>
                <a:cs typeface="Arial"/>
                <a:sym typeface="Arial"/>
              </a:defRPr>
            </a:lvl1pPr>
            <a:lvl2pPr lvl="1" marR="0" rtl="0" algn="l">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2pPr>
            <a:lvl3pPr lvl="2" marR="0" rtl="0" algn="l">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3pPr>
            <a:lvl4pPr lvl="3" marR="0" rtl="0" algn="l">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4pPr>
            <a:lvl5pPr lvl="4" marR="0" rtl="0" algn="l">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5pPr>
            <a:lvl6pPr lvl="5" marR="0" rtl="0" algn="l">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6pPr>
            <a:lvl7pPr lvl="6" marR="0" rtl="0" algn="l">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7pPr>
            <a:lvl8pPr lvl="7" marR="0" rtl="0" algn="l">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8pPr>
            <a:lvl9pPr lvl="8" marR="0" rtl="0" algn="l">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7" name="Shape 67"/>
        <p:cNvGrpSpPr/>
        <p:nvPr/>
      </p:nvGrpSpPr>
      <p:grpSpPr>
        <a:xfrm>
          <a:off x="0" y="0"/>
          <a:ext cx="0" cy="0"/>
          <a:chOff x="0" y="0"/>
          <a:chExt cx="0" cy="0"/>
        </a:xfrm>
      </p:grpSpPr>
      <p:sp>
        <p:nvSpPr>
          <p:cNvPr id="68" name="Google Shape;68;p39"/>
          <p:cNvSpPr txBox="1"/>
          <p:nvPr>
            <p:ph type="title"/>
          </p:nvPr>
        </p:nvSpPr>
        <p:spPr>
          <a:xfrm>
            <a:off x="1143000" y="0"/>
            <a:ext cx="7772400" cy="1143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 name="Google Shape;69;p39"/>
          <p:cNvSpPr txBox="1"/>
          <p:nvPr>
            <p:ph idx="1" type="body"/>
          </p:nvPr>
        </p:nvSpPr>
        <p:spPr>
          <a:xfrm>
            <a:off x="914400" y="1219200"/>
            <a:ext cx="4038600" cy="56388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560"/>
              </a:spcBef>
              <a:spcAft>
                <a:spcPts val="0"/>
              </a:spcAft>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Font typeface="Arial"/>
              <a:buChar char="•"/>
              <a:defRPr sz="2000"/>
            </a:lvl3pPr>
            <a:lvl4pPr indent="-342900" lvl="3" marL="1828800" rtl="0" algn="l">
              <a:lnSpc>
                <a:spcPct val="100000"/>
              </a:lnSpc>
              <a:spcBef>
                <a:spcPts val="360"/>
              </a:spcBef>
              <a:spcAft>
                <a:spcPts val="0"/>
              </a:spcAft>
              <a:buClr>
                <a:schemeClr val="dk1"/>
              </a:buClr>
              <a:buSzPts val="1800"/>
              <a:buFont typeface="Arial"/>
              <a:buChar char="•"/>
              <a:defRPr sz="1800"/>
            </a:lvl4pPr>
            <a:lvl5pPr indent="-342900" lvl="4" marL="2286000" rtl="0" algn="l">
              <a:lnSpc>
                <a:spcPct val="100000"/>
              </a:lnSpc>
              <a:spcBef>
                <a:spcPts val="360"/>
              </a:spcBef>
              <a:spcAft>
                <a:spcPts val="0"/>
              </a:spcAft>
              <a:buClr>
                <a:schemeClr val="dk1"/>
              </a:buClr>
              <a:buSzPts val="1800"/>
              <a:buFont typeface="Arial"/>
              <a:buChar char="•"/>
              <a:defRPr sz="1800"/>
            </a:lvl5pPr>
            <a:lvl6pPr indent="-342900" lvl="5" marL="2743200" rtl="0" algn="l">
              <a:lnSpc>
                <a:spcPct val="100000"/>
              </a:lnSpc>
              <a:spcBef>
                <a:spcPts val="360"/>
              </a:spcBef>
              <a:spcAft>
                <a:spcPts val="0"/>
              </a:spcAft>
              <a:buClr>
                <a:schemeClr val="dk1"/>
              </a:buClr>
              <a:buSzPts val="1800"/>
              <a:buFont typeface="Arial"/>
              <a:buChar char="•"/>
              <a:defRPr sz="1800"/>
            </a:lvl6pPr>
            <a:lvl7pPr indent="-342900" lvl="6" marL="3200400" rtl="0" algn="l">
              <a:lnSpc>
                <a:spcPct val="100000"/>
              </a:lnSpc>
              <a:spcBef>
                <a:spcPts val="360"/>
              </a:spcBef>
              <a:spcAft>
                <a:spcPts val="0"/>
              </a:spcAft>
              <a:buClr>
                <a:schemeClr val="dk1"/>
              </a:buClr>
              <a:buSzPts val="1800"/>
              <a:buFont typeface="Arial"/>
              <a:buChar char="•"/>
              <a:defRPr sz="1800"/>
            </a:lvl7pPr>
            <a:lvl8pPr indent="-342900" lvl="7" marL="3657600" rtl="0" algn="l">
              <a:lnSpc>
                <a:spcPct val="100000"/>
              </a:lnSpc>
              <a:spcBef>
                <a:spcPts val="360"/>
              </a:spcBef>
              <a:spcAft>
                <a:spcPts val="0"/>
              </a:spcAft>
              <a:buClr>
                <a:schemeClr val="dk1"/>
              </a:buClr>
              <a:buSzPts val="1800"/>
              <a:buFont typeface="Arial"/>
              <a:buChar char="•"/>
              <a:defRPr sz="1800"/>
            </a:lvl8pPr>
            <a:lvl9pPr indent="-342900" lvl="8" marL="4114800" rtl="0" algn="l">
              <a:lnSpc>
                <a:spcPct val="100000"/>
              </a:lnSpc>
              <a:spcBef>
                <a:spcPts val="360"/>
              </a:spcBef>
              <a:spcAft>
                <a:spcPts val="0"/>
              </a:spcAft>
              <a:buClr>
                <a:schemeClr val="dk1"/>
              </a:buClr>
              <a:buSzPts val="1800"/>
              <a:buFont typeface="Arial"/>
              <a:buChar char="•"/>
              <a:defRPr sz="1800"/>
            </a:lvl9pPr>
          </a:lstStyle>
          <a:p/>
        </p:txBody>
      </p:sp>
      <p:sp>
        <p:nvSpPr>
          <p:cNvPr id="70" name="Google Shape;70;p39"/>
          <p:cNvSpPr txBox="1"/>
          <p:nvPr>
            <p:ph idx="2" type="body"/>
          </p:nvPr>
        </p:nvSpPr>
        <p:spPr>
          <a:xfrm>
            <a:off x="5105400" y="1219200"/>
            <a:ext cx="4038600" cy="56388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560"/>
              </a:spcBef>
              <a:spcAft>
                <a:spcPts val="0"/>
              </a:spcAft>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Font typeface="Arial"/>
              <a:buChar char="•"/>
              <a:defRPr sz="2000"/>
            </a:lvl3pPr>
            <a:lvl4pPr indent="-342900" lvl="3" marL="1828800" rtl="0" algn="l">
              <a:lnSpc>
                <a:spcPct val="100000"/>
              </a:lnSpc>
              <a:spcBef>
                <a:spcPts val="360"/>
              </a:spcBef>
              <a:spcAft>
                <a:spcPts val="0"/>
              </a:spcAft>
              <a:buClr>
                <a:schemeClr val="dk1"/>
              </a:buClr>
              <a:buSzPts val="1800"/>
              <a:buFont typeface="Arial"/>
              <a:buChar char="•"/>
              <a:defRPr sz="1800"/>
            </a:lvl4pPr>
            <a:lvl5pPr indent="-342900" lvl="4" marL="2286000" rtl="0" algn="l">
              <a:lnSpc>
                <a:spcPct val="100000"/>
              </a:lnSpc>
              <a:spcBef>
                <a:spcPts val="360"/>
              </a:spcBef>
              <a:spcAft>
                <a:spcPts val="0"/>
              </a:spcAft>
              <a:buClr>
                <a:schemeClr val="dk1"/>
              </a:buClr>
              <a:buSzPts val="1800"/>
              <a:buFont typeface="Arial"/>
              <a:buChar char="•"/>
              <a:defRPr sz="1800"/>
            </a:lvl5pPr>
            <a:lvl6pPr indent="-342900" lvl="5" marL="2743200" rtl="0" algn="l">
              <a:lnSpc>
                <a:spcPct val="100000"/>
              </a:lnSpc>
              <a:spcBef>
                <a:spcPts val="360"/>
              </a:spcBef>
              <a:spcAft>
                <a:spcPts val="0"/>
              </a:spcAft>
              <a:buClr>
                <a:schemeClr val="dk1"/>
              </a:buClr>
              <a:buSzPts val="1800"/>
              <a:buFont typeface="Arial"/>
              <a:buChar char="•"/>
              <a:defRPr sz="1800"/>
            </a:lvl6pPr>
            <a:lvl7pPr indent="-342900" lvl="6" marL="3200400" rtl="0" algn="l">
              <a:lnSpc>
                <a:spcPct val="100000"/>
              </a:lnSpc>
              <a:spcBef>
                <a:spcPts val="360"/>
              </a:spcBef>
              <a:spcAft>
                <a:spcPts val="0"/>
              </a:spcAft>
              <a:buClr>
                <a:schemeClr val="dk1"/>
              </a:buClr>
              <a:buSzPts val="1800"/>
              <a:buFont typeface="Arial"/>
              <a:buChar char="•"/>
              <a:defRPr sz="1800"/>
            </a:lvl7pPr>
            <a:lvl8pPr indent="-342900" lvl="7" marL="3657600" rtl="0" algn="l">
              <a:lnSpc>
                <a:spcPct val="100000"/>
              </a:lnSpc>
              <a:spcBef>
                <a:spcPts val="360"/>
              </a:spcBef>
              <a:spcAft>
                <a:spcPts val="0"/>
              </a:spcAft>
              <a:buClr>
                <a:schemeClr val="dk1"/>
              </a:buClr>
              <a:buSzPts val="1800"/>
              <a:buFont typeface="Arial"/>
              <a:buChar char="•"/>
              <a:defRPr sz="1800"/>
            </a:lvl8pPr>
            <a:lvl9pPr indent="-342900" lvl="8" marL="4114800" rtl="0" algn="l">
              <a:lnSpc>
                <a:spcPct val="100000"/>
              </a:lnSpc>
              <a:spcBef>
                <a:spcPts val="360"/>
              </a:spcBef>
              <a:spcAft>
                <a:spcPts val="0"/>
              </a:spcAft>
              <a:buClr>
                <a:schemeClr val="dk1"/>
              </a:buClr>
              <a:buSzPts val="1800"/>
              <a:buFont typeface="Arial"/>
              <a:buChar char="•"/>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1" name="Shape 71"/>
        <p:cNvGrpSpPr/>
        <p:nvPr/>
      </p:nvGrpSpPr>
      <p:grpSpPr>
        <a:xfrm>
          <a:off x="0" y="0"/>
          <a:ext cx="0" cy="0"/>
          <a:chOff x="0" y="0"/>
          <a:chExt cx="0" cy="0"/>
        </a:xfrm>
      </p:grpSpPr>
      <p:sp>
        <p:nvSpPr>
          <p:cNvPr id="72" name="Google Shape;72;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3" name="Google Shape;73;p40"/>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480"/>
              </a:spcBef>
              <a:spcAft>
                <a:spcPts val="0"/>
              </a:spcAft>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Font typeface="Arial"/>
              <a:buNone/>
              <a:defRPr b="1" sz="1800"/>
            </a:lvl3pPr>
            <a:lvl4pPr indent="-228600" lvl="3" marL="1828800" rtl="0" algn="l">
              <a:lnSpc>
                <a:spcPct val="100000"/>
              </a:lnSpc>
              <a:spcBef>
                <a:spcPts val="320"/>
              </a:spcBef>
              <a:spcAft>
                <a:spcPts val="0"/>
              </a:spcAft>
              <a:buClr>
                <a:schemeClr val="dk1"/>
              </a:buClr>
              <a:buSzPts val="1600"/>
              <a:buFont typeface="Arial"/>
              <a:buNone/>
              <a:defRPr b="1" sz="1600"/>
            </a:lvl4pPr>
            <a:lvl5pPr indent="-228600" lvl="4" marL="2286000" rtl="0" algn="l">
              <a:lnSpc>
                <a:spcPct val="100000"/>
              </a:lnSpc>
              <a:spcBef>
                <a:spcPts val="320"/>
              </a:spcBef>
              <a:spcAft>
                <a:spcPts val="0"/>
              </a:spcAft>
              <a:buClr>
                <a:schemeClr val="dk1"/>
              </a:buClr>
              <a:buSzPts val="1600"/>
              <a:buFont typeface="Arial"/>
              <a:buNone/>
              <a:defRPr b="1" sz="1600"/>
            </a:lvl5pPr>
            <a:lvl6pPr indent="-228600" lvl="5" marL="2743200" rtl="0" algn="l">
              <a:lnSpc>
                <a:spcPct val="100000"/>
              </a:lnSpc>
              <a:spcBef>
                <a:spcPts val="320"/>
              </a:spcBef>
              <a:spcAft>
                <a:spcPts val="0"/>
              </a:spcAft>
              <a:buClr>
                <a:schemeClr val="dk1"/>
              </a:buClr>
              <a:buSzPts val="1600"/>
              <a:buFont typeface="Arial"/>
              <a:buNone/>
              <a:defRPr b="1" sz="1600"/>
            </a:lvl6pPr>
            <a:lvl7pPr indent="-228600" lvl="6" marL="3200400" rtl="0" algn="l">
              <a:lnSpc>
                <a:spcPct val="100000"/>
              </a:lnSpc>
              <a:spcBef>
                <a:spcPts val="320"/>
              </a:spcBef>
              <a:spcAft>
                <a:spcPts val="0"/>
              </a:spcAft>
              <a:buClr>
                <a:schemeClr val="dk1"/>
              </a:buClr>
              <a:buSzPts val="1600"/>
              <a:buFont typeface="Arial"/>
              <a:buNone/>
              <a:defRPr b="1" sz="1600"/>
            </a:lvl7pPr>
            <a:lvl8pPr indent="-228600" lvl="7" marL="3657600" rtl="0" algn="l">
              <a:lnSpc>
                <a:spcPct val="100000"/>
              </a:lnSpc>
              <a:spcBef>
                <a:spcPts val="320"/>
              </a:spcBef>
              <a:spcAft>
                <a:spcPts val="0"/>
              </a:spcAft>
              <a:buClr>
                <a:schemeClr val="dk1"/>
              </a:buClr>
              <a:buSzPts val="1600"/>
              <a:buFont typeface="Arial"/>
              <a:buNone/>
              <a:defRPr b="1" sz="1600"/>
            </a:lvl8pPr>
            <a:lvl9pPr indent="-228600" lvl="8" marL="4114800" rtl="0" algn="l">
              <a:lnSpc>
                <a:spcPct val="100000"/>
              </a:lnSpc>
              <a:spcBef>
                <a:spcPts val="320"/>
              </a:spcBef>
              <a:spcAft>
                <a:spcPts val="0"/>
              </a:spcAft>
              <a:buClr>
                <a:schemeClr val="dk1"/>
              </a:buClr>
              <a:buSzPts val="1600"/>
              <a:buFont typeface="Arial"/>
              <a:buNone/>
              <a:defRPr b="1" sz="1600"/>
            </a:lvl9pPr>
          </a:lstStyle>
          <a:p/>
        </p:txBody>
      </p:sp>
      <p:sp>
        <p:nvSpPr>
          <p:cNvPr id="74" name="Google Shape;74;p40"/>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lvl1pPr indent="-381000" lvl="0" marL="457200" rtl="0" algn="l">
              <a:lnSpc>
                <a:spcPct val="100000"/>
              </a:lnSpc>
              <a:spcBef>
                <a:spcPts val="480"/>
              </a:spcBef>
              <a:spcAft>
                <a:spcPts val="0"/>
              </a:spcAft>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Font typeface="Arial"/>
              <a:buChar char="•"/>
              <a:defRPr sz="1800"/>
            </a:lvl3pPr>
            <a:lvl4pPr indent="-330200" lvl="3" marL="1828800" rtl="0" algn="l">
              <a:lnSpc>
                <a:spcPct val="100000"/>
              </a:lnSpc>
              <a:spcBef>
                <a:spcPts val="320"/>
              </a:spcBef>
              <a:spcAft>
                <a:spcPts val="0"/>
              </a:spcAft>
              <a:buClr>
                <a:schemeClr val="dk1"/>
              </a:buClr>
              <a:buSzPts val="1600"/>
              <a:buFont typeface="Arial"/>
              <a:buChar char="•"/>
              <a:defRPr sz="1600"/>
            </a:lvl4pPr>
            <a:lvl5pPr indent="-330200" lvl="4" marL="2286000" rtl="0" algn="l">
              <a:lnSpc>
                <a:spcPct val="100000"/>
              </a:lnSpc>
              <a:spcBef>
                <a:spcPts val="320"/>
              </a:spcBef>
              <a:spcAft>
                <a:spcPts val="0"/>
              </a:spcAft>
              <a:buClr>
                <a:schemeClr val="dk1"/>
              </a:buClr>
              <a:buSzPts val="1600"/>
              <a:buFont typeface="Arial"/>
              <a:buChar char="•"/>
              <a:defRPr sz="1600"/>
            </a:lvl5pPr>
            <a:lvl6pPr indent="-330200" lvl="5" marL="2743200" rtl="0" algn="l">
              <a:lnSpc>
                <a:spcPct val="100000"/>
              </a:lnSpc>
              <a:spcBef>
                <a:spcPts val="320"/>
              </a:spcBef>
              <a:spcAft>
                <a:spcPts val="0"/>
              </a:spcAft>
              <a:buClr>
                <a:schemeClr val="dk1"/>
              </a:buClr>
              <a:buSzPts val="1600"/>
              <a:buFont typeface="Arial"/>
              <a:buChar char="•"/>
              <a:defRPr sz="1600"/>
            </a:lvl6pPr>
            <a:lvl7pPr indent="-330200" lvl="6" marL="3200400" rtl="0" algn="l">
              <a:lnSpc>
                <a:spcPct val="100000"/>
              </a:lnSpc>
              <a:spcBef>
                <a:spcPts val="320"/>
              </a:spcBef>
              <a:spcAft>
                <a:spcPts val="0"/>
              </a:spcAft>
              <a:buClr>
                <a:schemeClr val="dk1"/>
              </a:buClr>
              <a:buSzPts val="1600"/>
              <a:buFont typeface="Arial"/>
              <a:buChar char="•"/>
              <a:defRPr sz="1600"/>
            </a:lvl7pPr>
            <a:lvl8pPr indent="-330200" lvl="7" marL="3657600" rtl="0" algn="l">
              <a:lnSpc>
                <a:spcPct val="100000"/>
              </a:lnSpc>
              <a:spcBef>
                <a:spcPts val="320"/>
              </a:spcBef>
              <a:spcAft>
                <a:spcPts val="0"/>
              </a:spcAft>
              <a:buClr>
                <a:schemeClr val="dk1"/>
              </a:buClr>
              <a:buSzPts val="1600"/>
              <a:buFont typeface="Arial"/>
              <a:buChar char="•"/>
              <a:defRPr sz="1600"/>
            </a:lvl8pPr>
            <a:lvl9pPr indent="-330200" lvl="8" marL="4114800" rtl="0" algn="l">
              <a:lnSpc>
                <a:spcPct val="100000"/>
              </a:lnSpc>
              <a:spcBef>
                <a:spcPts val="320"/>
              </a:spcBef>
              <a:spcAft>
                <a:spcPts val="0"/>
              </a:spcAft>
              <a:buClr>
                <a:schemeClr val="dk1"/>
              </a:buClr>
              <a:buSzPts val="1600"/>
              <a:buFont typeface="Arial"/>
              <a:buChar char="•"/>
              <a:defRPr sz="1600"/>
            </a:lvl9pPr>
          </a:lstStyle>
          <a:p/>
        </p:txBody>
      </p:sp>
      <p:sp>
        <p:nvSpPr>
          <p:cNvPr id="75" name="Google Shape;75;p40"/>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480"/>
              </a:spcBef>
              <a:spcAft>
                <a:spcPts val="0"/>
              </a:spcAft>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Font typeface="Arial"/>
              <a:buNone/>
              <a:defRPr b="1" sz="1800"/>
            </a:lvl3pPr>
            <a:lvl4pPr indent="-228600" lvl="3" marL="1828800" rtl="0" algn="l">
              <a:lnSpc>
                <a:spcPct val="100000"/>
              </a:lnSpc>
              <a:spcBef>
                <a:spcPts val="320"/>
              </a:spcBef>
              <a:spcAft>
                <a:spcPts val="0"/>
              </a:spcAft>
              <a:buClr>
                <a:schemeClr val="dk1"/>
              </a:buClr>
              <a:buSzPts val="1600"/>
              <a:buFont typeface="Arial"/>
              <a:buNone/>
              <a:defRPr b="1" sz="1600"/>
            </a:lvl4pPr>
            <a:lvl5pPr indent="-228600" lvl="4" marL="2286000" rtl="0" algn="l">
              <a:lnSpc>
                <a:spcPct val="100000"/>
              </a:lnSpc>
              <a:spcBef>
                <a:spcPts val="320"/>
              </a:spcBef>
              <a:spcAft>
                <a:spcPts val="0"/>
              </a:spcAft>
              <a:buClr>
                <a:schemeClr val="dk1"/>
              </a:buClr>
              <a:buSzPts val="1600"/>
              <a:buFont typeface="Arial"/>
              <a:buNone/>
              <a:defRPr b="1" sz="1600"/>
            </a:lvl5pPr>
            <a:lvl6pPr indent="-228600" lvl="5" marL="2743200" rtl="0" algn="l">
              <a:lnSpc>
                <a:spcPct val="100000"/>
              </a:lnSpc>
              <a:spcBef>
                <a:spcPts val="320"/>
              </a:spcBef>
              <a:spcAft>
                <a:spcPts val="0"/>
              </a:spcAft>
              <a:buClr>
                <a:schemeClr val="dk1"/>
              </a:buClr>
              <a:buSzPts val="1600"/>
              <a:buFont typeface="Arial"/>
              <a:buNone/>
              <a:defRPr b="1" sz="1600"/>
            </a:lvl6pPr>
            <a:lvl7pPr indent="-228600" lvl="6" marL="3200400" rtl="0" algn="l">
              <a:lnSpc>
                <a:spcPct val="100000"/>
              </a:lnSpc>
              <a:spcBef>
                <a:spcPts val="320"/>
              </a:spcBef>
              <a:spcAft>
                <a:spcPts val="0"/>
              </a:spcAft>
              <a:buClr>
                <a:schemeClr val="dk1"/>
              </a:buClr>
              <a:buSzPts val="1600"/>
              <a:buFont typeface="Arial"/>
              <a:buNone/>
              <a:defRPr b="1" sz="1600"/>
            </a:lvl7pPr>
            <a:lvl8pPr indent="-228600" lvl="7" marL="3657600" rtl="0" algn="l">
              <a:lnSpc>
                <a:spcPct val="100000"/>
              </a:lnSpc>
              <a:spcBef>
                <a:spcPts val="320"/>
              </a:spcBef>
              <a:spcAft>
                <a:spcPts val="0"/>
              </a:spcAft>
              <a:buClr>
                <a:schemeClr val="dk1"/>
              </a:buClr>
              <a:buSzPts val="1600"/>
              <a:buFont typeface="Arial"/>
              <a:buNone/>
              <a:defRPr b="1" sz="1600"/>
            </a:lvl8pPr>
            <a:lvl9pPr indent="-228600" lvl="8" marL="4114800" rtl="0" algn="l">
              <a:lnSpc>
                <a:spcPct val="100000"/>
              </a:lnSpc>
              <a:spcBef>
                <a:spcPts val="320"/>
              </a:spcBef>
              <a:spcAft>
                <a:spcPts val="0"/>
              </a:spcAft>
              <a:buClr>
                <a:schemeClr val="dk1"/>
              </a:buClr>
              <a:buSzPts val="1600"/>
              <a:buFont typeface="Arial"/>
              <a:buNone/>
              <a:defRPr b="1" sz="1600"/>
            </a:lvl9pPr>
          </a:lstStyle>
          <a:p/>
        </p:txBody>
      </p:sp>
      <p:sp>
        <p:nvSpPr>
          <p:cNvPr id="76" name="Google Shape;76;p40"/>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Autofit/>
          </a:bodyPr>
          <a:lstStyle>
            <a:lvl1pPr indent="-381000" lvl="0" marL="457200" rtl="0" algn="l">
              <a:lnSpc>
                <a:spcPct val="100000"/>
              </a:lnSpc>
              <a:spcBef>
                <a:spcPts val="480"/>
              </a:spcBef>
              <a:spcAft>
                <a:spcPts val="0"/>
              </a:spcAft>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Font typeface="Arial"/>
              <a:buChar char="•"/>
              <a:defRPr sz="1800"/>
            </a:lvl3pPr>
            <a:lvl4pPr indent="-330200" lvl="3" marL="1828800" rtl="0" algn="l">
              <a:lnSpc>
                <a:spcPct val="100000"/>
              </a:lnSpc>
              <a:spcBef>
                <a:spcPts val="320"/>
              </a:spcBef>
              <a:spcAft>
                <a:spcPts val="0"/>
              </a:spcAft>
              <a:buClr>
                <a:schemeClr val="dk1"/>
              </a:buClr>
              <a:buSzPts val="1600"/>
              <a:buFont typeface="Arial"/>
              <a:buChar char="•"/>
              <a:defRPr sz="1600"/>
            </a:lvl4pPr>
            <a:lvl5pPr indent="-330200" lvl="4" marL="2286000" rtl="0" algn="l">
              <a:lnSpc>
                <a:spcPct val="100000"/>
              </a:lnSpc>
              <a:spcBef>
                <a:spcPts val="320"/>
              </a:spcBef>
              <a:spcAft>
                <a:spcPts val="0"/>
              </a:spcAft>
              <a:buClr>
                <a:schemeClr val="dk1"/>
              </a:buClr>
              <a:buSzPts val="1600"/>
              <a:buFont typeface="Arial"/>
              <a:buChar char="•"/>
              <a:defRPr sz="1600"/>
            </a:lvl5pPr>
            <a:lvl6pPr indent="-330200" lvl="5" marL="2743200" rtl="0" algn="l">
              <a:lnSpc>
                <a:spcPct val="100000"/>
              </a:lnSpc>
              <a:spcBef>
                <a:spcPts val="320"/>
              </a:spcBef>
              <a:spcAft>
                <a:spcPts val="0"/>
              </a:spcAft>
              <a:buClr>
                <a:schemeClr val="dk1"/>
              </a:buClr>
              <a:buSzPts val="1600"/>
              <a:buFont typeface="Arial"/>
              <a:buChar char="•"/>
              <a:defRPr sz="1600"/>
            </a:lvl6pPr>
            <a:lvl7pPr indent="-330200" lvl="6" marL="3200400" rtl="0" algn="l">
              <a:lnSpc>
                <a:spcPct val="100000"/>
              </a:lnSpc>
              <a:spcBef>
                <a:spcPts val="320"/>
              </a:spcBef>
              <a:spcAft>
                <a:spcPts val="0"/>
              </a:spcAft>
              <a:buClr>
                <a:schemeClr val="dk1"/>
              </a:buClr>
              <a:buSzPts val="1600"/>
              <a:buFont typeface="Arial"/>
              <a:buChar char="•"/>
              <a:defRPr sz="1600"/>
            </a:lvl7pPr>
            <a:lvl8pPr indent="-330200" lvl="7" marL="3657600" rtl="0" algn="l">
              <a:lnSpc>
                <a:spcPct val="100000"/>
              </a:lnSpc>
              <a:spcBef>
                <a:spcPts val="320"/>
              </a:spcBef>
              <a:spcAft>
                <a:spcPts val="0"/>
              </a:spcAft>
              <a:buClr>
                <a:schemeClr val="dk1"/>
              </a:buClr>
              <a:buSzPts val="1600"/>
              <a:buFont typeface="Arial"/>
              <a:buChar char="•"/>
              <a:defRPr sz="1600"/>
            </a:lvl8pPr>
            <a:lvl9pPr indent="-330200" lvl="8" marL="4114800" rtl="0" algn="l">
              <a:lnSpc>
                <a:spcPct val="100000"/>
              </a:lnSpc>
              <a:spcBef>
                <a:spcPts val="320"/>
              </a:spcBef>
              <a:spcAft>
                <a:spcPts val="0"/>
              </a:spcAft>
              <a:buClr>
                <a:schemeClr val="dk1"/>
              </a:buClr>
              <a:buSzPts val="1600"/>
              <a:buFont typeface="Arial"/>
              <a:buChar char="•"/>
              <a:defRPr sz="1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41"/>
          <p:cNvSpPr txBox="1"/>
          <p:nvPr>
            <p:ph type="title"/>
          </p:nvPr>
        </p:nvSpPr>
        <p:spPr>
          <a:xfrm>
            <a:off x="1143000" y="0"/>
            <a:ext cx="7772400" cy="1143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0" name="Shape 80"/>
        <p:cNvGrpSpPr/>
        <p:nvPr/>
      </p:nvGrpSpPr>
      <p:grpSpPr>
        <a:xfrm>
          <a:off x="0" y="0"/>
          <a:ext cx="0" cy="0"/>
          <a:chOff x="0" y="0"/>
          <a:chExt cx="0" cy="0"/>
        </a:xfrm>
      </p:grpSpPr>
      <p:sp>
        <p:nvSpPr>
          <p:cNvPr id="81" name="Google Shape;81;p43"/>
          <p:cNvSpPr txBox="1"/>
          <p:nvPr>
            <p:ph type="title"/>
          </p:nvPr>
        </p:nvSpPr>
        <p:spPr>
          <a:xfrm>
            <a:off x="457200" y="273050"/>
            <a:ext cx="3008400" cy="11619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SzPts val="1400"/>
              <a:buNone/>
              <a:defRPr b="1" sz="20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2" name="Google Shape;82;p43"/>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Autofit/>
          </a:bodyPr>
          <a:lstStyle>
            <a:lvl1pPr indent="-431800" lvl="0" marL="457200" rtl="0" algn="l">
              <a:lnSpc>
                <a:spcPct val="100000"/>
              </a:lnSpc>
              <a:spcBef>
                <a:spcPts val="640"/>
              </a:spcBef>
              <a:spcAft>
                <a:spcPts val="0"/>
              </a:spcAft>
              <a:buSzPts val="3200"/>
              <a:buChar char="■"/>
              <a:defRPr sz="3200"/>
            </a:lvl1pPr>
            <a:lvl2pPr indent="-406400" lvl="1" marL="914400" rtl="0" algn="l">
              <a:lnSpc>
                <a:spcPct val="100000"/>
              </a:lnSpc>
              <a:spcBef>
                <a:spcPts val="560"/>
              </a:spcBef>
              <a:spcAft>
                <a:spcPts val="0"/>
              </a:spcAft>
              <a:buClr>
                <a:schemeClr val="dk1"/>
              </a:buClr>
              <a:buSzPts val="2800"/>
              <a:buChar char="–"/>
              <a:defRPr sz="2800"/>
            </a:lvl2pPr>
            <a:lvl3pPr indent="-381000" lvl="2" marL="1371600" rtl="0" algn="l">
              <a:lnSpc>
                <a:spcPct val="100000"/>
              </a:lnSpc>
              <a:spcBef>
                <a:spcPts val="480"/>
              </a:spcBef>
              <a:spcAft>
                <a:spcPts val="0"/>
              </a:spcAft>
              <a:buClr>
                <a:schemeClr val="dk1"/>
              </a:buClr>
              <a:buSzPts val="2400"/>
              <a:buFont typeface="Arial"/>
              <a:buChar char="•"/>
              <a:defRPr sz="2400"/>
            </a:lvl3pPr>
            <a:lvl4pPr indent="-355600" lvl="3" marL="1828800" rtl="0" algn="l">
              <a:lnSpc>
                <a:spcPct val="100000"/>
              </a:lnSpc>
              <a:spcBef>
                <a:spcPts val="400"/>
              </a:spcBef>
              <a:spcAft>
                <a:spcPts val="0"/>
              </a:spcAft>
              <a:buClr>
                <a:schemeClr val="dk1"/>
              </a:buClr>
              <a:buSzPts val="2000"/>
              <a:buFont typeface="Arial"/>
              <a:buChar char="•"/>
              <a:defRPr sz="2000"/>
            </a:lvl4pPr>
            <a:lvl5pPr indent="-355600" lvl="4" marL="2286000" rtl="0" algn="l">
              <a:lnSpc>
                <a:spcPct val="100000"/>
              </a:lnSpc>
              <a:spcBef>
                <a:spcPts val="400"/>
              </a:spcBef>
              <a:spcAft>
                <a:spcPts val="0"/>
              </a:spcAft>
              <a:buClr>
                <a:schemeClr val="dk1"/>
              </a:buClr>
              <a:buSzPts val="2000"/>
              <a:buFont typeface="Arial"/>
              <a:buChar char="•"/>
              <a:defRPr sz="2000"/>
            </a:lvl5pPr>
            <a:lvl6pPr indent="-355600" lvl="5" marL="2743200" rtl="0" algn="l">
              <a:lnSpc>
                <a:spcPct val="100000"/>
              </a:lnSpc>
              <a:spcBef>
                <a:spcPts val="400"/>
              </a:spcBef>
              <a:spcAft>
                <a:spcPts val="0"/>
              </a:spcAft>
              <a:buClr>
                <a:schemeClr val="dk1"/>
              </a:buClr>
              <a:buSzPts val="2000"/>
              <a:buFont typeface="Arial"/>
              <a:buChar char="•"/>
              <a:defRPr sz="2000"/>
            </a:lvl6pPr>
            <a:lvl7pPr indent="-355600" lvl="6" marL="3200400" rtl="0" algn="l">
              <a:lnSpc>
                <a:spcPct val="100000"/>
              </a:lnSpc>
              <a:spcBef>
                <a:spcPts val="400"/>
              </a:spcBef>
              <a:spcAft>
                <a:spcPts val="0"/>
              </a:spcAft>
              <a:buClr>
                <a:schemeClr val="dk1"/>
              </a:buClr>
              <a:buSzPts val="2000"/>
              <a:buFont typeface="Arial"/>
              <a:buChar char="•"/>
              <a:defRPr sz="2000"/>
            </a:lvl7pPr>
            <a:lvl8pPr indent="-355600" lvl="7" marL="3657600" rtl="0" algn="l">
              <a:lnSpc>
                <a:spcPct val="100000"/>
              </a:lnSpc>
              <a:spcBef>
                <a:spcPts val="400"/>
              </a:spcBef>
              <a:spcAft>
                <a:spcPts val="0"/>
              </a:spcAft>
              <a:buClr>
                <a:schemeClr val="dk1"/>
              </a:buClr>
              <a:buSzPts val="2000"/>
              <a:buFont typeface="Arial"/>
              <a:buChar char="•"/>
              <a:defRPr sz="2000"/>
            </a:lvl8pPr>
            <a:lvl9pPr indent="-355600" lvl="8" marL="4114800" rtl="0" algn="l">
              <a:lnSpc>
                <a:spcPct val="100000"/>
              </a:lnSpc>
              <a:spcBef>
                <a:spcPts val="400"/>
              </a:spcBef>
              <a:spcAft>
                <a:spcPts val="0"/>
              </a:spcAft>
              <a:buClr>
                <a:schemeClr val="dk1"/>
              </a:buClr>
              <a:buSzPts val="2000"/>
              <a:buFont typeface="Arial"/>
              <a:buChar char="•"/>
              <a:defRPr sz="2000"/>
            </a:lvl9pPr>
          </a:lstStyle>
          <a:p/>
        </p:txBody>
      </p:sp>
      <p:sp>
        <p:nvSpPr>
          <p:cNvPr id="83" name="Google Shape;83;p43"/>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280"/>
              </a:spcBef>
              <a:spcAft>
                <a:spcPts val="0"/>
              </a:spcAft>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Font typeface="Arial"/>
              <a:buNone/>
              <a:defRPr sz="1000"/>
            </a:lvl3pPr>
            <a:lvl4pPr indent="-228600" lvl="3" marL="1828800" rtl="0" algn="l">
              <a:lnSpc>
                <a:spcPct val="100000"/>
              </a:lnSpc>
              <a:spcBef>
                <a:spcPts val="180"/>
              </a:spcBef>
              <a:spcAft>
                <a:spcPts val="0"/>
              </a:spcAft>
              <a:buClr>
                <a:schemeClr val="dk1"/>
              </a:buClr>
              <a:buSzPts val="900"/>
              <a:buFont typeface="Arial"/>
              <a:buNone/>
              <a:defRPr sz="900"/>
            </a:lvl4pPr>
            <a:lvl5pPr indent="-228600" lvl="4" marL="2286000" rtl="0" algn="l">
              <a:lnSpc>
                <a:spcPct val="100000"/>
              </a:lnSpc>
              <a:spcBef>
                <a:spcPts val="180"/>
              </a:spcBef>
              <a:spcAft>
                <a:spcPts val="0"/>
              </a:spcAft>
              <a:buClr>
                <a:schemeClr val="dk1"/>
              </a:buClr>
              <a:buSzPts val="900"/>
              <a:buFont typeface="Arial"/>
              <a:buNone/>
              <a:defRPr sz="900"/>
            </a:lvl5pPr>
            <a:lvl6pPr indent="-228600" lvl="5" marL="2743200" rtl="0" algn="l">
              <a:lnSpc>
                <a:spcPct val="100000"/>
              </a:lnSpc>
              <a:spcBef>
                <a:spcPts val="180"/>
              </a:spcBef>
              <a:spcAft>
                <a:spcPts val="0"/>
              </a:spcAft>
              <a:buClr>
                <a:schemeClr val="dk1"/>
              </a:buClr>
              <a:buSzPts val="900"/>
              <a:buFont typeface="Arial"/>
              <a:buNone/>
              <a:defRPr sz="900"/>
            </a:lvl6pPr>
            <a:lvl7pPr indent="-228600" lvl="6" marL="3200400" rtl="0" algn="l">
              <a:lnSpc>
                <a:spcPct val="100000"/>
              </a:lnSpc>
              <a:spcBef>
                <a:spcPts val="180"/>
              </a:spcBef>
              <a:spcAft>
                <a:spcPts val="0"/>
              </a:spcAft>
              <a:buClr>
                <a:schemeClr val="dk1"/>
              </a:buClr>
              <a:buSzPts val="900"/>
              <a:buFont typeface="Arial"/>
              <a:buNone/>
              <a:defRPr sz="900"/>
            </a:lvl7pPr>
            <a:lvl8pPr indent="-228600" lvl="7" marL="3657600" rtl="0" algn="l">
              <a:lnSpc>
                <a:spcPct val="100000"/>
              </a:lnSpc>
              <a:spcBef>
                <a:spcPts val="180"/>
              </a:spcBef>
              <a:spcAft>
                <a:spcPts val="0"/>
              </a:spcAft>
              <a:buClr>
                <a:schemeClr val="dk1"/>
              </a:buClr>
              <a:buSzPts val="900"/>
              <a:buFont typeface="Arial"/>
              <a:buNone/>
              <a:defRPr sz="900"/>
            </a:lvl8pPr>
            <a:lvl9pPr indent="-228600" lvl="8" marL="4114800" rtl="0" algn="l">
              <a:lnSpc>
                <a:spcPct val="100000"/>
              </a:lnSpc>
              <a:spcBef>
                <a:spcPts val="180"/>
              </a:spcBef>
              <a:spcAft>
                <a:spcPts val="0"/>
              </a:spcAft>
              <a:buClr>
                <a:schemeClr val="dk1"/>
              </a:buClr>
              <a:buSzPts val="900"/>
              <a:buFont typeface="Arial"/>
              <a:buNone/>
              <a:defRPr sz="9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4" name="Shape 84"/>
        <p:cNvGrpSpPr/>
        <p:nvPr/>
      </p:nvGrpSpPr>
      <p:grpSpPr>
        <a:xfrm>
          <a:off x="0" y="0"/>
          <a:ext cx="0" cy="0"/>
          <a:chOff x="0" y="0"/>
          <a:chExt cx="0" cy="0"/>
        </a:xfrm>
      </p:grpSpPr>
      <p:sp>
        <p:nvSpPr>
          <p:cNvPr id="85" name="Google Shape;85;p44"/>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SzPts val="1400"/>
              <a:buNone/>
              <a:defRPr b="1" sz="20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6" name="Google Shape;86;p44"/>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accent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87" name="Google Shape;87;p44"/>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280"/>
              </a:spcBef>
              <a:spcAft>
                <a:spcPts val="0"/>
              </a:spcAft>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Font typeface="Arial"/>
              <a:buNone/>
              <a:defRPr sz="1000"/>
            </a:lvl3pPr>
            <a:lvl4pPr indent="-228600" lvl="3" marL="1828800" rtl="0" algn="l">
              <a:lnSpc>
                <a:spcPct val="100000"/>
              </a:lnSpc>
              <a:spcBef>
                <a:spcPts val="180"/>
              </a:spcBef>
              <a:spcAft>
                <a:spcPts val="0"/>
              </a:spcAft>
              <a:buClr>
                <a:schemeClr val="dk1"/>
              </a:buClr>
              <a:buSzPts val="900"/>
              <a:buFont typeface="Arial"/>
              <a:buNone/>
              <a:defRPr sz="900"/>
            </a:lvl4pPr>
            <a:lvl5pPr indent="-228600" lvl="4" marL="2286000" rtl="0" algn="l">
              <a:lnSpc>
                <a:spcPct val="100000"/>
              </a:lnSpc>
              <a:spcBef>
                <a:spcPts val="180"/>
              </a:spcBef>
              <a:spcAft>
                <a:spcPts val="0"/>
              </a:spcAft>
              <a:buClr>
                <a:schemeClr val="dk1"/>
              </a:buClr>
              <a:buSzPts val="900"/>
              <a:buFont typeface="Arial"/>
              <a:buNone/>
              <a:defRPr sz="900"/>
            </a:lvl5pPr>
            <a:lvl6pPr indent="-228600" lvl="5" marL="2743200" rtl="0" algn="l">
              <a:lnSpc>
                <a:spcPct val="100000"/>
              </a:lnSpc>
              <a:spcBef>
                <a:spcPts val="180"/>
              </a:spcBef>
              <a:spcAft>
                <a:spcPts val="0"/>
              </a:spcAft>
              <a:buClr>
                <a:schemeClr val="dk1"/>
              </a:buClr>
              <a:buSzPts val="900"/>
              <a:buFont typeface="Arial"/>
              <a:buNone/>
              <a:defRPr sz="900"/>
            </a:lvl6pPr>
            <a:lvl7pPr indent="-228600" lvl="6" marL="3200400" rtl="0" algn="l">
              <a:lnSpc>
                <a:spcPct val="100000"/>
              </a:lnSpc>
              <a:spcBef>
                <a:spcPts val="180"/>
              </a:spcBef>
              <a:spcAft>
                <a:spcPts val="0"/>
              </a:spcAft>
              <a:buClr>
                <a:schemeClr val="dk1"/>
              </a:buClr>
              <a:buSzPts val="900"/>
              <a:buFont typeface="Arial"/>
              <a:buNone/>
              <a:defRPr sz="900"/>
            </a:lvl7pPr>
            <a:lvl8pPr indent="-228600" lvl="7" marL="3657600" rtl="0" algn="l">
              <a:lnSpc>
                <a:spcPct val="100000"/>
              </a:lnSpc>
              <a:spcBef>
                <a:spcPts val="180"/>
              </a:spcBef>
              <a:spcAft>
                <a:spcPts val="0"/>
              </a:spcAft>
              <a:buClr>
                <a:schemeClr val="dk1"/>
              </a:buClr>
              <a:buSzPts val="900"/>
              <a:buFont typeface="Arial"/>
              <a:buNone/>
              <a:defRPr sz="900"/>
            </a:lvl8pPr>
            <a:lvl9pPr indent="-228600" lvl="8" marL="4114800" rtl="0" algn="l">
              <a:lnSpc>
                <a:spcPct val="100000"/>
              </a:lnSpc>
              <a:spcBef>
                <a:spcPts val="180"/>
              </a:spcBef>
              <a:spcAft>
                <a:spcPts val="0"/>
              </a:spcAft>
              <a:buClr>
                <a:schemeClr val="dk1"/>
              </a:buClr>
              <a:buSzPts val="900"/>
              <a:buFont typeface="Arial"/>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theme" Target="../theme/theme1.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23"/>
          <p:cNvGrpSpPr/>
          <p:nvPr/>
        </p:nvGrpSpPr>
        <p:grpSpPr>
          <a:xfrm>
            <a:off x="0" y="-6349"/>
            <a:ext cx="1063625" cy="6861968"/>
            <a:chOff x="0" y="-4"/>
            <a:chExt cx="670" cy="4323"/>
          </a:xfrm>
        </p:grpSpPr>
        <p:grpSp>
          <p:nvGrpSpPr>
            <p:cNvPr id="11" name="Google Shape;11;p23"/>
            <p:cNvGrpSpPr/>
            <p:nvPr/>
          </p:nvGrpSpPr>
          <p:grpSpPr>
            <a:xfrm flipH="1" rot="-5400000">
              <a:off x="-1818" y="1835"/>
              <a:ext cx="4322" cy="643"/>
              <a:chOff x="-4" y="1559"/>
              <a:chExt cx="5765" cy="643"/>
            </a:xfrm>
          </p:grpSpPr>
          <p:sp>
            <p:nvSpPr>
              <p:cNvPr id="12" name="Google Shape;12;p23"/>
              <p:cNvSpPr/>
              <p:nvPr/>
            </p:nvSpPr>
            <p:spPr>
              <a:xfrm rot="-5400000">
                <a:off x="2556" y="-992"/>
                <a:ext cx="625" cy="5746"/>
              </a:xfrm>
              <a:custGeom>
                <a:rect b="b" l="l" r="r" t="t"/>
                <a:pathLst>
                  <a:path extrusionOk="0" h="720" w="1000">
                    <a:moveTo>
                      <a:pt x="0" y="0"/>
                    </a:moveTo>
                    <a:lnTo>
                      <a:pt x="0" y="720"/>
                    </a:lnTo>
                    <a:lnTo>
                      <a:pt x="1000" y="720"/>
                    </a:lnTo>
                    <a:lnTo>
                      <a:pt x="1000" y="0"/>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3" name="Google Shape;13;p23"/>
              <p:cNvSpPr/>
              <p:nvPr/>
            </p:nvSpPr>
            <p:spPr>
              <a:xfrm rot="-5400000">
                <a:off x="1323" y="1669"/>
                <a:ext cx="624" cy="421"/>
              </a:xfrm>
              <a:custGeom>
                <a:rect b="b" l="l" r="r" t="t"/>
                <a:pathLst>
                  <a:path extrusionOk="0" h="317" w="624">
                    <a:moveTo>
                      <a:pt x="0" y="0"/>
                    </a:moveTo>
                    <a:cubicBezTo>
                      <a:pt x="0" y="0"/>
                      <a:pt x="0" y="272"/>
                      <a:pt x="0" y="272"/>
                    </a:cubicBezTo>
                    <a:cubicBezTo>
                      <a:pt x="432" y="224"/>
                      <a:pt x="520" y="317"/>
                      <a:pt x="624" y="272"/>
                    </a:cubicBezTo>
                    <a:lnTo>
                      <a:pt x="624" y="0"/>
                    </a:ln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4" name="Google Shape;14;p23"/>
              <p:cNvSpPr/>
              <p:nvPr/>
            </p:nvSpPr>
            <p:spPr>
              <a:xfrm rot="-5400000">
                <a:off x="978" y="1670"/>
                <a:ext cx="624" cy="423"/>
              </a:xfrm>
              <a:custGeom>
                <a:rect b="b" l="l" r="r" t="t"/>
                <a:pathLst>
                  <a:path extrusionOk="0" h="317" w="624">
                    <a:moveTo>
                      <a:pt x="0" y="0"/>
                    </a:moveTo>
                    <a:lnTo>
                      <a:pt x="0" y="272"/>
                    </a:lnTo>
                    <a:cubicBezTo>
                      <a:pt x="104" y="317"/>
                      <a:pt x="432" y="240"/>
                      <a:pt x="624" y="272"/>
                    </a:cubicBezTo>
                    <a:lnTo>
                      <a:pt x="624" y="0"/>
                    </a:lnTo>
                    <a:lnTo>
                      <a:pt x="0" y="0"/>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5" name="Google Shape;15;p23"/>
              <p:cNvSpPr/>
              <p:nvPr/>
            </p:nvSpPr>
            <p:spPr>
              <a:xfrm rot="-5400000">
                <a:off x="-61" y="1754"/>
                <a:ext cx="624" cy="255"/>
              </a:xfrm>
              <a:custGeom>
                <a:rect b="b" l="l" r="r" t="t"/>
                <a:pathLst>
                  <a:path extrusionOk="0" h="370" w="624">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6" name="Google Shape;16;p23"/>
              <p:cNvSpPr/>
              <p:nvPr/>
            </p:nvSpPr>
            <p:spPr>
              <a:xfrm rot="-5400000">
                <a:off x="664" y="1733"/>
                <a:ext cx="624" cy="293"/>
              </a:xfrm>
              <a:custGeom>
                <a:rect b="b" l="l" r="r" t="t"/>
                <a:pathLst>
                  <a:path extrusionOk="0" h="317" w="624">
                    <a:moveTo>
                      <a:pt x="0" y="0"/>
                    </a:moveTo>
                    <a:lnTo>
                      <a:pt x="0" y="272"/>
                    </a:lnTo>
                    <a:cubicBezTo>
                      <a:pt x="104" y="317"/>
                      <a:pt x="520" y="317"/>
                      <a:pt x="624" y="272"/>
                    </a:cubicBezTo>
                    <a:lnTo>
                      <a:pt x="624" y="0"/>
                    </a:lnTo>
                    <a:cubicBezTo>
                      <a:pt x="240" y="42"/>
                      <a:pt x="130" y="0"/>
                      <a:pt x="0"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7" name="Google Shape;17;p23"/>
              <p:cNvSpPr/>
              <p:nvPr/>
            </p:nvSpPr>
            <p:spPr>
              <a:xfrm rot="-5400000">
                <a:off x="440" y="1699"/>
                <a:ext cx="624" cy="364"/>
              </a:xfrm>
              <a:custGeom>
                <a:rect b="b" l="l" r="r" t="t"/>
                <a:pathLst>
                  <a:path extrusionOk="0" h="272" w="624">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8" name="Google Shape;18;p23"/>
              <p:cNvSpPr/>
              <p:nvPr/>
            </p:nvSpPr>
            <p:spPr>
              <a:xfrm rot="-5400000">
                <a:off x="154" y="1728"/>
                <a:ext cx="632" cy="315"/>
              </a:xfrm>
              <a:custGeom>
                <a:rect b="b" l="l" r="r" t="t"/>
                <a:pathLst>
                  <a:path extrusionOk="0" h="362" w="63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9" name="Google Shape;19;p23"/>
              <p:cNvSpPr/>
              <p:nvPr/>
            </p:nvSpPr>
            <p:spPr>
              <a:xfrm rot="-5400000">
                <a:off x="3205" y="1663"/>
                <a:ext cx="624" cy="420"/>
              </a:xfrm>
              <a:custGeom>
                <a:rect b="b" l="l" r="r" t="t"/>
                <a:pathLst>
                  <a:path extrusionOk="0" h="317" w="624">
                    <a:moveTo>
                      <a:pt x="0" y="0"/>
                    </a:moveTo>
                    <a:cubicBezTo>
                      <a:pt x="0" y="0"/>
                      <a:pt x="0" y="272"/>
                      <a:pt x="0" y="272"/>
                    </a:cubicBezTo>
                    <a:cubicBezTo>
                      <a:pt x="432" y="224"/>
                      <a:pt x="520" y="317"/>
                      <a:pt x="624" y="272"/>
                    </a:cubicBezTo>
                    <a:lnTo>
                      <a:pt x="624" y="0"/>
                    </a:ln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20" name="Google Shape;20;p23"/>
              <p:cNvSpPr/>
              <p:nvPr/>
            </p:nvSpPr>
            <p:spPr>
              <a:xfrm rot="-5400000">
                <a:off x="2870" y="1664"/>
                <a:ext cx="624" cy="421"/>
              </a:xfrm>
              <a:custGeom>
                <a:rect b="b" l="l" r="r" t="t"/>
                <a:pathLst>
                  <a:path extrusionOk="0" h="317" w="624">
                    <a:moveTo>
                      <a:pt x="0" y="0"/>
                    </a:moveTo>
                    <a:lnTo>
                      <a:pt x="0" y="272"/>
                    </a:lnTo>
                    <a:cubicBezTo>
                      <a:pt x="104" y="317"/>
                      <a:pt x="432" y="240"/>
                      <a:pt x="624" y="272"/>
                    </a:cubicBezTo>
                    <a:lnTo>
                      <a:pt x="624" y="0"/>
                    </a:lnTo>
                    <a:lnTo>
                      <a:pt x="0"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21" name="Google Shape;21;p23"/>
              <p:cNvSpPr/>
              <p:nvPr/>
            </p:nvSpPr>
            <p:spPr>
              <a:xfrm rot="-5400000">
                <a:off x="1829" y="1747"/>
                <a:ext cx="624" cy="256"/>
              </a:xfrm>
              <a:custGeom>
                <a:rect b="b" l="l" r="r" t="t"/>
                <a:pathLst>
                  <a:path extrusionOk="0" h="370" w="624">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22" name="Google Shape;22;p23"/>
              <p:cNvSpPr/>
              <p:nvPr/>
            </p:nvSpPr>
            <p:spPr>
              <a:xfrm rot="-5400000">
                <a:off x="2549" y="1729"/>
                <a:ext cx="624" cy="292"/>
              </a:xfrm>
              <a:custGeom>
                <a:rect b="b" l="l" r="r" t="t"/>
                <a:pathLst>
                  <a:path extrusionOk="0" h="317" w="624">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23" name="Google Shape;23;p23"/>
              <p:cNvSpPr/>
              <p:nvPr/>
            </p:nvSpPr>
            <p:spPr>
              <a:xfrm rot="-5400000">
                <a:off x="2330" y="1695"/>
                <a:ext cx="624" cy="360"/>
              </a:xfrm>
              <a:custGeom>
                <a:rect b="b" l="l" r="r" t="t"/>
                <a:pathLst>
                  <a:path extrusionOk="0" h="272" w="624">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24" name="Google Shape;24;p23"/>
              <p:cNvSpPr/>
              <p:nvPr/>
            </p:nvSpPr>
            <p:spPr>
              <a:xfrm rot="-5400000">
                <a:off x="2041" y="1721"/>
                <a:ext cx="632" cy="316"/>
              </a:xfrm>
              <a:custGeom>
                <a:rect b="b" l="l" r="r" t="t"/>
                <a:pathLst>
                  <a:path extrusionOk="0" h="362" w="63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25" name="Google Shape;25;p23"/>
              <p:cNvSpPr/>
              <p:nvPr/>
            </p:nvSpPr>
            <p:spPr>
              <a:xfrm rot="-5400000">
                <a:off x="4074" y="1665"/>
                <a:ext cx="624" cy="421"/>
              </a:xfrm>
              <a:custGeom>
                <a:rect b="b" l="l" r="r" t="t"/>
                <a:pathLst>
                  <a:path extrusionOk="0" h="317" w="624">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26" name="Google Shape;26;p23"/>
              <p:cNvSpPr/>
              <p:nvPr/>
            </p:nvSpPr>
            <p:spPr>
              <a:xfrm rot="-5400000">
                <a:off x="3729" y="1666"/>
                <a:ext cx="624" cy="423"/>
              </a:xfrm>
              <a:custGeom>
                <a:rect b="b" l="l" r="r" t="t"/>
                <a:pathLst>
                  <a:path extrusionOk="0" h="317" w="624">
                    <a:moveTo>
                      <a:pt x="0" y="0"/>
                    </a:moveTo>
                    <a:lnTo>
                      <a:pt x="0" y="272"/>
                    </a:lnTo>
                    <a:cubicBezTo>
                      <a:pt x="104" y="317"/>
                      <a:pt x="432" y="240"/>
                      <a:pt x="624" y="272"/>
                    </a:cubicBezTo>
                    <a:lnTo>
                      <a:pt x="624" y="0"/>
                    </a:lnTo>
                    <a:lnTo>
                      <a:pt x="0"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27" name="Google Shape;27;p23"/>
              <p:cNvSpPr/>
              <p:nvPr/>
            </p:nvSpPr>
            <p:spPr>
              <a:xfrm rot="-5400000">
                <a:off x="4576" y="1745"/>
                <a:ext cx="624" cy="255"/>
              </a:xfrm>
              <a:custGeom>
                <a:rect b="b" l="l" r="r" t="t"/>
                <a:pathLst>
                  <a:path extrusionOk="0" h="370" w="624">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28" name="Google Shape;28;p23"/>
              <p:cNvSpPr/>
              <p:nvPr/>
            </p:nvSpPr>
            <p:spPr>
              <a:xfrm>
                <a:off x="5469" y="1560"/>
                <a:ext cx="291" cy="625"/>
              </a:xfrm>
              <a:custGeom>
                <a:rect b="b" l="l" r="r" t="t"/>
                <a:pathLst>
                  <a:path extrusionOk="0" h="625" w="291">
                    <a:moveTo>
                      <a:pt x="0" y="624"/>
                    </a:moveTo>
                    <a:lnTo>
                      <a:pt x="291" y="625"/>
                    </a:lnTo>
                    <a:lnTo>
                      <a:pt x="291" y="6"/>
                    </a:lnTo>
                    <a:lnTo>
                      <a:pt x="0" y="0"/>
                    </a:lnTo>
                    <a:cubicBezTo>
                      <a:pt x="39" y="384"/>
                      <a:pt x="0" y="494"/>
                      <a:pt x="0" y="62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29" name="Google Shape;29;p23"/>
              <p:cNvSpPr/>
              <p:nvPr/>
            </p:nvSpPr>
            <p:spPr>
              <a:xfrm rot="-5400000">
                <a:off x="5078" y="1690"/>
                <a:ext cx="624" cy="361"/>
              </a:xfrm>
              <a:custGeom>
                <a:rect b="b" l="l" r="r" t="t"/>
                <a:pathLst>
                  <a:path extrusionOk="0" h="272" w="624">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30" name="Google Shape;30;p23"/>
              <p:cNvSpPr/>
              <p:nvPr/>
            </p:nvSpPr>
            <p:spPr>
              <a:xfrm rot="-5400000">
                <a:off x="4791" y="1717"/>
                <a:ext cx="632" cy="316"/>
              </a:xfrm>
              <a:custGeom>
                <a:rect b="b" l="l" r="r" t="t"/>
                <a:pathLst>
                  <a:path extrusionOk="0" h="362" w="63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31" name="Google Shape;31;p23"/>
            <p:cNvSpPr/>
            <p:nvPr/>
          </p:nvSpPr>
          <p:spPr>
            <a:xfrm flipH="1" rot="-5400000">
              <a:off x="-1955" y="1952"/>
              <a:ext cx="4322" cy="412"/>
            </a:xfrm>
            <a:custGeom>
              <a:rect b="b" l="l" r="r" t="t"/>
              <a:pathLst>
                <a:path extrusionOk="0" h="385" w="5762">
                  <a:moveTo>
                    <a:pt x="0" y="196"/>
                  </a:moveTo>
                  <a:cubicBezTo>
                    <a:pt x="1667" y="385"/>
                    <a:pt x="2275" y="93"/>
                    <a:pt x="5762" y="188"/>
                  </a:cubicBezTo>
                  <a:lnTo>
                    <a:pt x="5762" y="4"/>
                  </a:lnTo>
                  <a:lnTo>
                    <a:pt x="0" y="0"/>
                  </a:lnTo>
                  <a:lnTo>
                    <a:pt x="0" y="196"/>
                  </a:lnTo>
                  <a:close/>
                </a:path>
              </a:pathLst>
            </a:custGeom>
            <a:gradFill>
              <a:gsLst>
                <a:gs pos="0">
                  <a:schemeClr val="lt1"/>
                </a:gs>
                <a:gs pos="100000">
                  <a:srgbClr val="767676"/>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32" name="Google Shape;32;p23"/>
            <p:cNvSpPr/>
            <p:nvPr/>
          </p:nvSpPr>
          <p:spPr>
            <a:xfrm flipH="1" rot="-5400000">
              <a:off x="-1585" y="2063"/>
              <a:ext cx="4321" cy="189"/>
            </a:xfrm>
            <a:custGeom>
              <a:rect b="b" l="l" r="r" t="t"/>
              <a:pathLst>
                <a:path extrusionOk="0" h="189" w="5761">
                  <a:moveTo>
                    <a:pt x="0" y="28"/>
                  </a:moveTo>
                  <a:cubicBezTo>
                    <a:pt x="961" y="0"/>
                    <a:pt x="4971" y="161"/>
                    <a:pt x="5761" y="0"/>
                  </a:cubicBezTo>
                  <a:lnTo>
                    <a:pt x="5761" y="189"/>
                  </a:lnTo>
                  <a:lnTo>
                    <a:pt x="1" y="189"/>
                  </a:lnTo>
                  <a:lnTo>
                    <a:pt x="0" y="28"/>
                  </a:lnTo>
                  <a:close/>
                </a:path>
              </a:pathLst>
            </a:custGeom>
            <a:gradFill>
              <a:gsLst>
                <a:gs pos="0">
                  <a:srgbClr val="767676"/>
                </a:gs>
                <a:gs pos="100000">
                  <a:schemeClr val="l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33" name="Google Shape;33;p23"/>
          <p:cNvSpPr txBox="1"/>
          <p:nvPr>
            <p:ph type="title"/>
          </p:nvPr>
        </p:nvSpPr>
        <p:spPr>
          <a:xfrm>
            <a:off x="1143000" y="0"/>
            <a:ext cx="77724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9pPr>
          </a:lstStyle>
          <a:p/>
        </p:txBody>
      </p:sp>
      <p:sp>
        <p:nvSpPr>
          <p:cNvPr id="34" name="Google Shape;34;p23"/>
          <p:cNvSpPr txBox="1"/>
          <p:nvPr>
            <p:ph idx="1" type="body"/>
          </p:nvPr>
        </p:nvSpPr>
        <p:spPr>
          <a:xfrm>
            <a:off x="914400" y="1219200"/>
            <a:ext cx="8229600" cy="5638800"/>
          </a:xfrm>
          <a:prstGeom prst="rect">
            <a:avLst/>
          </a:prstGeom>
          <a:noFill/>
          <a:ln>
            <a:noFill/>
          </a:ln>
        </p:spPr>
        <p:txBody>
          <a:bodyPr anchorCtr="0" anchor="t" bIns="45700" lIns="91425" spcFirstLastPara="1" rIns="91425" wrap="square" tIns="45700">
            <a:noAutofit/>
          </a:bodyPr>
          <a:lstStyle>
            <a:lvl1pPr indent="-482600" lvl="0" marL="457200" marR="0" rtl="0" algn="l">
              <a:lnSpc>
                <a:spcPct val="100000"/>
              </a:lnSpc>
              <a:spcBef>
                <a:spcPts val="800"/>
              </a:spcBef>
              <a:spcAft>
                <a:spcPts val="0"/>
              </a:spcAft>
              <a:buClr>
                <a:schemeClr val="accent1"/>
              </a:buClr>
              <a:buSzPts val="4000"/>
              <a:buFont typeface="Arial"/>
              <a:buChar char="■"/>
              <a:defRPr b="0" i="0" sz="4000" u="none" cap="none" strike="noStrike">
                <a:solidFill>
                  <a:schemeClr val="dk1"/>
                </a:solidFill>
                <a:latin typeface="Arial"/>
                <a:ea typeface="Arial"/>
                <a:cs typeface="Arial"/>
                <a:sym typeface="Arial"/>
              </a:defRPr>
            </a:lvl1pPr>
            <a:lvl2pPr indent="-482600" lvl="1" marL="914400"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2pPr>
            <a:lvl3pPr indent="-482600" lvl="2" marL="1371600"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3pPr>
            <a:lvl4pPr indent="-482600" lvl="3" marL="1828800"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4pPr>
            <a:lvl5pPr indent="-482600" lvl="4" marL="2286000"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5pPr>
            <a:lvl6pPr indent="-482600" lvl="5" marL="2743200"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6pPr>
            <a:lvl7pPr indent="-482600" lvl="6" marL="3200400"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7pPr>
            <a:lvl8pPr indent="-482600" lvl="7" marL="3657600"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8pPr>
            <a:lvl9pPr indent="-482600" lvl="8" marL="4114800"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 name="Shape 98"/>
        <p:cNvGrpSpPr/>
        <p:nvPr/>
      </p:nvGrpSpPr>
      <p:grpSpPr>
        <a:xfrm>
          <a:off x="0" y="0"/>
          <a:ext cx="0" cy="0"/>
          <a:chOff x="0" y="0"/>
          <a:chExt cx="0" cy="0"/>
        </a:xfrm>
      </p:grpSpPr>
      <p:grpSp>
        <p:nvGrpSpPr>
          <p:cNvPr id="99" name="Google Shape;99;p25"/>
          <p:cNvGrpSpPr/>
          <p:nvPr/>
        </p:nvGrpSpPr>
        <p:grpSpPr>
          <a:xfrm>
            <a:off x="0" y="-5358"/>
            <a:ext cx="1063625" cy="6860977"/>
            <a:chOff x="0" y="-3"/>
            <a:chExt cx="670" cy="4322"/>
          </a:xfrm>
        </p:grpSpPr>
        <p:grpSp>
          <p:nvGrpSpPr>
            <p:cNvPr id="100" name="Google Shape;100;p25"/>
            <p:cNvGrpSpPr/>
            <p:nvPr/>
          </p:nvGrpSpPr>
          <p:grpSpPr>
            <a:xfrm flipH="1" rot="-5400000">
              <a:off x="-1816" y="1838"/>
              <a:ext cx="4321" cy="638"/>
              <a:chOff x="-1" y="1562"/>
              <a:chExt cx="5761" cy="638"/>
            </a:xfrm>
          </p:grpSpPr>
          <p:sp>
            <p:nvSpPr>
              <p:cNvPr id="101" name="Google Shape;101;p25"/>
              <p:cNvSpPr/>
              <p:nvPr/>
            </p:nvSpPr>
            <p:spPr>
              <a:xfrm rot="-5400000">
                <a:off x="2559" y="-994"/>
                <a:ext cx="625" cy="5746"/>
              </a:xfrm>
              <a:custGeom>
                <a:rect b="b" l="l" r="r" t="t"/>
                <a:pathLst>
                  <a:path extrusionOk="0" h="720" w="1000">
                    <a:moveTo>
                      <a:pt x="0" y="0"/>
                    </a:moveTo>
                    <a:lnTo>
                      <a:pt x="0" y="720"/>
                    </a:lnTo>
                    <a:lnTo>
                      <a:pt x="1000" y="720"/>
                    </a:lnTo>
                    <a:lnTo>
                      <a:pt x="1000" y="0"/>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02" name="Google Shape;102;p25"/>
              <p:cNvSpPr/>
              <p:nvPr/>
            </p:nvSpPr>
            <p:spPr>
              <a:xfrm rot="-5400000">
                <a:off x="1323" y="1669"/>
                <a:ext cx="624" cy="421"/>
              </a:xfrm>
              <a:custGeom>
                <a:rect b="b" l="l" r="r" t="t"/>
                <a:pathLst>
                  <a:path extrusionOk="0" h="317" w="624">
                    <a:moveTo>
                      <a:pt x="0" y="0"/>
                    </a:moveTo>
                    <a:cubicBezTo>
                      <a:pt x="0" y="0"/>
                      <a:pt x="0" y="272"/>
                      <a:pt x="0" y="272"/>
                    </a:cubicBezTo>
                    <a:cubicBezTo>
                      <a:pt x="432" y="224"/>
                      <a:pt x="520" y="317"/>
                      <a:pt x="624" y="272"/>
                    </a:cubicBezTo>
                    <a:lnTo>
                      <a:pt x="624" y="0"/>
                    </a:ln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03" name="Google Shape;103;p25"/>
              <p:cNvSpPr/>
              <p:nvPr/>
            </p:nvSpPr>
            <p:spPr>
              <a:xfrm rot="-5400000">
                <a:off x="982" y="1669"/>
                <a:ext cx="624" cy="422"/>
              </a:xfrm>
              <a:custGeom>
                <a:rect b="b" l="l" r="r" t="t"/>
                <a:pathLst>
                  <a:path extrusionOk="0" h="317" w="624">
                    <a:moveTo>
                      <a:pt x="0" y="0"/>
                    </a:moveTo>
                    <a:lnTo>
                      <a:pt x="0" y="272"/>
                    </a:lnTo>
                    <a:cubicBezTo>
                      <a:pt x="104" y="317"/>
                      <a:pt x="432" y="240"/>
                      <a:pt x="624" y="272"/>
                    </a:cubicBezTo>
                    <a:lnTo>
                      <a:pt x="624" y="0"/>
                    </a:lnTo>
                    <a:lnTo>
                      <a:pt x="0" y="0"/>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04" name="Google Shape;104;p25"/>
              <p:cNvSpPr/>
              <p:nvPr/>
            </p:nvSpPr>
            <p:spPr>
              <a:xfrm rot="-5400000">
                <a:off x="-57" y="1752"/>
                <a:ext cx="624" cy="255"/>
              </a:xfrm>
              <a:custGeom>
                <a:rect b="b" l="l" r="r" t="t"/>
                <a:pathLst>
                  <a:path extrusionOk="0" h="370" w="624">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05" name="Google Shape;105;p25"/>
              <p:cNvSpPr/>
              <p:nvPr/>
            </p:nvSpPr>
            <p:spPr>
              <a:xfrm rot="-5400000">
                <a:off x="664" y="1733"/>
                <a:ext cx="624" cy="294"/>
              </a:xfrm>
              <a:custGeom>
                <a:rect b="b" l="l" r="r" t="t"/>
                <a:pathLst>
                  <a:path extrusionOk="0" h="317" w="624">
                    <a:moveTo>
                      <a:pt x="0" y="0"/>
                    </a:moveTo>
                    <a:lnTo>
                      <a:pt x="0" y="272"/>
                    </a:lnTo>
                    <a:cubicBezTo>
                      <a:pt x="104" y="317"/>
                      <a:pt x="520" y="317"/>
                      <a:pt x="624" y="272"/>
                    </a:cubicBezTo>
                    <a:lnTo>
                      <a:pt x="624" y="0"/>
                    </a:lnTo>
                    <a:cubicBezTo>
                      <a:pt x="240" y="42"/>
                      <a:pt x="130" y="0"/>
                      <a:pt x="0"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06" name="Google Shape;106;p25"/>
              <p:cNvSpPr/>
              <p:nvPr/>
            </p:nvSpPr>
            <p:spPr>
              <a:xfrm rot="-5400000">
                <a:off x="442" y="1699"/>
                <a:ext cx="624" cy="362"/>
              </a:xfrm>
              <a:custGeom>
                <a:rect b="b" l="l" r="r" t="t"/>
                <a:pathLst>
                  <a:path extrusionOk="0" h="272" w="624">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07" name="Google Shape;107;p25"/>
              <p:cNvSpPr/>
              <p:nvPr/>
            </p:nvSpPr>
            <p:spPr>
              <a:xfrm rot="-5400000">
                <a:off x="156" y="1726"/>
                <a:ext cx="632" cy="315"/>
              </a:xfrm>
              <a:custGeom>
                <a:rect b="b" l="l" r="r" t="t"/>
                <a:pathLst>
                  <a:path extrusionOk="0" h="362" w="63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08" name="Google Shape;108;p25"/>
              <p:cNvSpPr/>
              <p:nvPr/>
            </p:nvSpPr>
            <p:spPr>
              <a:xfrm rot="-5400000">
                <a:off x="3211" y="1664"/>
                <a:ext cx="624" cy="421"/>
              </a:xfrm>
              <a:custGeom>
                <a:rect b="b" l="l" r="r" t="t"/>
                <a:pathLst>
                  <a:path extrusionOk="0" h="317" w="624">
                    <a:moveTo>
                      <a:pt x="0" y="0"/>
                    </a:moveTo>
                    <a:cubicBezTo>
                      <a:pt x="0" y="0"/>
                      <a:pt x="0" y="272"/>
                      <a:pt x="0" y="272"/>
                    </a:cubicBezTo>
                    <a:cubicBezTo>
                      <a:pt x="432" y="224"/>
                      <a:pt x="520" y="317"/>
                      <a:pt x="624" y="272"/>
                    </a:cubicBezTo>
                    <a:lnTo>
                      <a:pt x="624" y="0"/>
                    </a:ln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09" name="Google Shape;109;p25"/>
              <p:cNvSpPr/>
              <p:nvPr/>
            </p:nvSpPr>
            <p:spPr>
              <a:xfrm rot="-5400000">
                <a:off x="2870" y="1664"/>
                <a:ext cx="624" cy="422"/>
              </a:xfrm>
              <a:custGeom>
                <a:rect b="b" l="l" r="r" t="t"/>
                <a:pathLst>
                  <a:path extrusionOk="0" h="317" w="624">
                    <a:moveTo>
                      <a:pt x="0" y="0"/>
                    </a:moveTo>
                    <a:lnTo>
                      <a:pt x="0" y="272"/>
                    </a:lnTo>
                    <a:cubicBezTo>
                      <a:pt x="104" y="317"/>
                      <a:pt x="432" y="240"/>
                      <a:pt x="624" y="272"/>
                    </a:cubicBezTo>
                    <a:lnTo>
                      <a:pt x="624" y="0"/>
                    </a:lnTo>
                    <a:lnTo>
                      <a:pt x="0"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10" name="Google Shape;110;p25"/>
              <p:cNvSpPr/>
              <p:nvPr/>
            </p:nvSpPr>
            <p:spPr>
              <a:xfrm rot="-5400000">
                <a:off x="1830" y="1747"/>
                <a:ext cx="624" cy="255"/>
              </a:xfrm>
              <a:custGeom>
                <a:rect b="b" l="l" r="r" t="t"/>
                <a:pathLst>
                  <a:path extrusionOk="0" h="370" w="624">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11" name="Google Shape;111;p25"/>
              <p:cNvSpPr/>
              <p:nvPr/>
            </p:nvSpPr>
            <p:spPr>
              <a:xfrm rot="-5400000">
                <a:off x="2551" y="1728"/>
                <a:ext cx="624" cy="294"/>
              </a:xfrm>
              <a:custGeom>
                <a:rect b="b" l="l" r="r" t="t"/>
                <a:pathLst>
                  <a:path extrusionOk="0" h="317" w="624">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12" name="Google Shape;112;p25"/>
              <p:cNvSpPr/>
              <p:nvPr/>
            </p:nvSpPr>
            <p:spPr>
              <a:xfrm rot="-5400000">
                <a:off x="2330" y="1694"/>
                <a:ext cx="624" cy="361"/>
              </a:xfrm>
              <a:custGeom>
                <a:rect b="b" l="l" r="r" t="t"/>
                <a:pathLst>
                  <a:path extrusionOk="0" h="272" w="624">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13" name="Google Shape;113;p25"/>
              <p:cNvSpPr/>
              <p:nvPr/>
            </p:nvSpPr>
            <p:spPr>
              <a:xfrm rot="-5400000">
                <a:off x="2043" y="1721"/>
                <a:ext cx="632" cy="316"/>
              </a:xfrm>
              <a:custGeom>
                <a:rect b="b" l="l" r="r" t="t"/>
                <a:pathLst>
                  <a:path extrusionOk="0" h="362" w="63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14" name="Google Shape;114;p25"/>
              <p:cNvSpPr/>
              <p:nvPr/>
            </p:nvSpPr>
            <p:spPr>
              <a:xfrm rot="-5400000">
                <a:off x="4077" y="1669"/>
                <a:ext cx="624" cy="421"/>
              </a:xfrm>
              <a:custGeom>
                <a:rect b="b" l="l" r="r" t="t"/>
                <a:pathLst>
                  <a:path extrusionOk="0" h="317" w="624">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15" name="Google Shape;115;p25"/>
              <p:cNvSpPr/>
              <p:nvPr/>
            </p:nvSpPr>
            <p:spPr>
              <a:xfrm rot="-5400000">
                <a:off x="3736" y="1669"/>
                <a:ext cx="624" cy="422"/>
              </a:xfrm>
              <a:custGeom>
                <a:rect b="b" l="l" r="r" t="t"/>
                <a:pathLst>
                  <a:path extrusionOk="0" h="317" w="624">
                    <a:moveTo>
                      <a:pt x="0" y="0"/>
                    </a:moveTo>
                    <a:lnTo>
                      <a:pt x="0" y="272"/>
                    </a:lnTo>
                    <a:cubicBezTo>
                      <a:pt x="104" y="317"/>
                      <a:pt x="432" y="240"/>
                      <a:pt x="624" y="272"/>
                    </a:cubicBezTo>
                    <a:lnTo>
                      <a:pt x="624" y="0"/>
                    </a:lnTo>
                    <a:lnTo>
                      <a:pt x="0"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16" name="Google Shape;116;p25"/>
              <p:cNvSpPr/>
              <p:nvPr/>
            </p:nvSpPr>
            <p:spPr>
              <a:xfrm rot="-5400000">
                <a:off x="4584" y="1747"/>
                <a:ext cx="624" cy="255"/>
              </a:xfrm>
              <a:custGeom>
                <a:rect b="b" l="l" r="r" t="t"/>
                <a:pathLst>
                  <a:path extrusionOk="0" h="370" w="624">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17" name="Google Shape;117;p25"/>
              <p:cNvSpPr/>
              <p:nvPr/>
            </p:nvSpPr>
            <p:spPr>
              <a:xfrm>
                <a:off x="5469" y="1562"/>
                <a:ext cx="291" cy="625"/>
              </a:xfrm>
              <a:custGeom>
                <a:rect b="b" l="l" r="r" t="t"/>
                <a:pathLst>
                  <a:path extrusionOk="0" h="625" w="291">
                    <a:moveTo>
                      <a:pt x="0" y="624"/>
                    </a:moveTo>
                    <a:lnTo>
                      <a:pt x="291" y="625"/>
                    </a:lnTo>
                    <a:lnTo>
                      <a:pt x="291" y="6"/>
                    </a:lnTo>
                    <a:lnTo>
                      <a:pt x="0" y="0"/>
                    </a:lnTo>
                    <a:cubicBezTo>
                      <a:pt x="39" y="384"/>
                      <a:pt x="0" y="494"/>
                      <a:pt x="0" y="62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18" name="Google Shape;118;p25"/>
              <p:cNvSpPr/>
              <p:nvPr/>
            </p:nvSpPr>
            <p:spPr>
              <a:xfrm rot="-5400000">
                <a:off x="5084" y="1694"/>
                <a:ext cx="624" cy="361"/>
              </a:xfrm>
              <a:custGeom>
                <a:rect b="b" l="l" r="r" t="t"/>
                <a:pathLst>
                  <a:path extrusionOk="0" h="272" w="624">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19" name="Google Shape;119;p25"/>
              <p:cNvSpPr/>
              <p:nvPr/>
            </p:nvSpPr>
            <p:spPr>
              <a:xfrm rot="-5400000">
                <a:off x="4797" y="1721"/>
                <a:ext cx="632" cy="316"/>
              </a:xfrm>
              <a:custGeom>
                <a:rect b="b" l="l" r="r" t="t"/>
                <a:pathLst>
                  <a:path extrusionOk="0" h="362" w="63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120" name="Google Shape;120;p25"/>
            <p:cNvSpPr/>
            <p:nvPr/>
          </p:nvSpPr>
          <p:spPr>
            <a:xfrm flipH="1" rot="-5400000">
              <a:off x="-1955" y="1952"/>
              <a:ext cx="4322" cy="412"/>
            </a:xfrm>
            <a:custGeom>
              <a:rect b="b" l="l" r="r" t="t"/>
              <a:pathLst>
                <a:path extrusionOk="0" h="385" w="5762">
                  <a:moveTo>
                    <a:pt x="0" y="196"/>
                  </a:moveTo>
                  <a:cubicBezTo>
                    <a:pt x="1667" y="385"/>
                    <a:pt x="2275" y="93"/>
                    <a:pt x="5762" y="188"/>
                  </a:cubicBezTo>
                  <a:lnTo>
                    <a:pt x="5762" y="4"/>
                  </a:lnTo>
                  <a:lnTo>
                    <a:pt x="0" y="0"/>
                  </a:lnTo>
                  <a:lnTo>
                    <a:pt x="0" y="196"/>
                  </a:lnTo>
                  <a:close/>
                </a:path>
              </a:pathLst>
            </a:custGeom>
            <a:gradFill>
              <a:gsLst>
                <a:gs pos="0">
                  <a:schemeClr val="lt1"/>
                </a:gs>
                <a:gs pos="100000">
                  <a:srgbClr val="767676"/>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21" name="Google Shape;121;p25"/>
            <p:cNvSpPr/>
            <p:nvPr/>
          </p:nvSpPr>
          <p:spPr>
            <a:xfrm flipH="1" rot="-5400000">
              <a:off x="-1585" y="2063"/>
              <a:ext cx="4321" cy="189"/>
            </a:xfrm>
            <a:custGeom>
              <a:rect b="b" l="l" r="r" t="t"/>
              <a:pathLst>
                <a:path extrusionOk="0" h="189" w="5761">
                  <a:moveTo>
                    <a:pt x="0" y="28"/>
                  </a:moveTo>
                  <a:cubicBezTo>
                    <a:pt x="961" y="0"/>
                    <a:pt x="4971" y="161"/>
                    <a:pt x="5761" y="0"/>
                  </a:cubicBezTo>
                  <a:lnTo>
                    <a:pt x="5761" y="189"/>
                  </a:lnTo>
                  <a:lnTo>
                    <a:pt x="1" y="189"/>
                  </a:lnTo>
                  <a:lnTo>
                    <a:pt x="0" y="28"/>
                  </a:lnTo>
                  <a:close/>
                </a:path>
              </a:pathLst>
            </a:custGeom>
            <a:gradFill>
              <a:gsLst>
                <a:gs pos="0">
                  <a:srgbClr val="767676"/>
                </a:gs>
                <a:gs pos="100000">
                  <a:schemeClr val="l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122" name="Google Shape;122;p25"/>
          <p:cNvSpPr txBox="1"/>
          <p:nvPr>
            <p:ph type="title"/>
          </p:nvPr>
        </p:nvSpPr>
        <p:spPr>
          <a:xfrm>
            <a:off x="1143000" y="0"/>
            <a:ext cx="77724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9pPr>
          </a:lstStyle>
          <a:p/>
        </p:txBody>
      </p:sp>
      <p:sp>
        <p:nvSpPr>
          <p:cNvPr id="123" name="Google Shape;123;p25"/>
          <p:cNvSpPr txBox="1"/>
          <p:nvPr>
            <p:ph idx="1" type="body"/>
          </p:nvPr>
        </p:nvSpPr>
        <p:spPr>
          <a:xfrm>
            <a:off x="914400" y="1219200"/>
            <a:ext cx="8229600" cy="5638800"/>
          </a:xfrm>
          <a:prstGeom prst="rect">
            <a:avLst/>
          </a:prstGeom>
          <a:noFill/>
          <a:ln>
            <a:noFill/>
          </a:ln>
        </p:spPr>
        <p:txBody>
          <a:bodyPr anchorCtr="0" anchor="t" bIns="45700" lIns="91425" spcFirstLastPara="1" rIns="91425" wrap="square" tIns="45700">
            <a:noAutofit/>
          </a:bodyPr>
          <a:lstStyle>
            <a:lvl1pPr indent="-482600" lvl="0" marL="457200" marR="0" rtl="0" algn="l">
              <a:lnSpc>
                <a:spcPct val="100000"/>
              </a:lnSpc>
              <a:spcBef>
                <a:spcPts val="800"/>
              </a:spcBef>
              <a:spcAft>
                <a:spcPts val="0"/>
              </a:spcAft>
              <a:buClr>
                <a:schemeClr val="accent1"/>
              </a:buClr>
              <a:buSzPts val="4000"/>
              <a:buFont typeface="Arial"/>
              <a:buChar char="■"/>
              <a:defRPr b="0" i="0" sz="4000" u="none" cap="none" strike="noStrike">
                <a:solidFill>
                  <a:schemeClr val="dk1"/>
                </a:solidFill>
                <a:latin typeface="Arial"/>
                <a:ea typeface="Arial"/>
                <a:cs typeface="Arial"/>
                <a:sym typeface="Arial"/>
              </a:defRPr>
            </a:lvl1pPr>
            <a:lvl2pPr indent="-482600" lvl="1" marL="914400"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2pPr>
            <a:lvl3pPr indent="-482600" lvl="2" marL="1371600"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3pPr>
            <a:lvl4pPr indent="-482600" lvl="3" marL="1828800"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4pPr>
            <a:lvl5pPr indent="-482600" lvl="4" marL="2286000"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5pPr>
            <a:lvl6pPr indent="-482600" lvl="5" marL="2743200"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6pPr>
            <a:lvl7pPr indent="-482600" lvl="6" marL="3200400"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7pPr>
            <a:lvl8pPr indent="-482600" lvl="7" marL="3657600"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8pPr>
            <a:lvl9pPr indent="-482600" lvl="8" marL="4114800" marR="0" rtl="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3" name="Shape 183"/>
        <p:cNvGrpSpPr/>
        <p:nvPr/>
      </p:nvGrpSpPr>
      <p:grpSpPr>
        <a:xfrm>
          <a:off x="0" y="0"/>
          <a:ext cx="0" cy="0"/>
          <a:chOff x="0" y="0"/>
          <a:chExt cx="0" cy="0"/>
        </a:xfrm>
      </p:grpSpPr>
      <p:grpSp>
        <p:nvGrpSpPr>
          <p:cNvPr id="184" name="Google Shape;184;gb4994bda9d_0_111"/>
          <p:cNvGrpSpPr/>
          <p:nvPr/>
        </p:nvGrpSpPr>
        <p:grpSpPr>
          <a:xfrm>
            <a:off x="0" y="-7737"/>
            <a:ext cx="1063625" cy="6863357"/>
            <a:chOff x="0" y="-5"/>
            <a:chExt cx="670" cy="4323"/>
          </a:xfrm>
        </p:grpSpPr>
        <p:grpSp>
          <p:nvGrpSpPr>
            <p:cNvPr id="185" name="Google Shape;185;gb4994bda9d_0_111"/>
            <p:cNvGrpSpPr/>
            <p:nvPr/>
          </p:nvGrpSpPr>
          <p:grpSpPr>
            <a:xfrm flipH="1" rot="-5400000">
              <a:off x="-1817" y="1834"/>
              <a:ext cx="4322" cy="643"/>
              <a:chOff x="-4" y="1559"/>
              <a:chExt cx="5765" cy="643"/>
            </a:xfrm>
          </p:grpSpPr>
          <p:sp>
            <p:nvSpPr>
              <p:cNvPr id="186" name="Google Shape;186;gb4994bda9d_0_111"/>
              <p:cNvSpPr/>
              <p:nvPr/>
            </p:nvSpPr>
            <p:spPr>
              <a:xfrm rot="-5400000">
                <a:off x="2556" y="-992"/>
                <a:ext cx="625" cy="5746"/>
              </a:xfrm>
              <a:custGeom>
                <a:rect b="b" l="l" r="r" t="t"/>
                <a:pathLst>
                  <a:path extrusionOk="0" h="720" w="1000">
                    <a:moveTo>
                      <a:pt x="0" y="0"/>
                    </a:moveTo>
                    <a:lnTo>
                      <a:pt x="0" y="720"/>
                    </a:lnTo>
                    <a:lnTo>
                      <a:pt x="1000" y="720"/>
                    </a:lnTo>
                    <a:lnTo>
                      <a:pt x="1000" y="0"/>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87" name="Google Shape;187;gb4994bda9d_0_111"/>
              <p:cNvSpPr/>
              <p:nvPr/>
            </p:nvSpPr>
            <p:spPr>
              <a:xfrm rot="-5400000">
                <a:off x="1323" y="1669"/>
                <a:ext cx="624" cy="421"/>
              </a:xfrm>
              <a:custGeom>
                <a:rect b="b" l="l" r="r" t="t"/>
                <a:pathLst>
                  <a:path extrusionOk="0" h="317" w="624">
                    <a:moveTo>
                      <a:pt x="0" y="0"/>
                    </a:moveTo>
                    <a:cubicBezTo>
                      <a:pt x="0" y="0"/>
                      <a:pt x="0" y="272"/>
                      <a:pt x="0" y="272"/>
                    </a:cubicBezTo>
                    <a:cubicBezTo>
                      <a:pt x="432" y="224"/>
                      <a:pt x="520" y="317"/>
                      <a:pt x="624" y="272"/>
                    </a:cubicBezTo>
                    <a:lnTo>
                      <a:pt x="624" y="0"/>
                    </a:ln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88" name="Google Shape;188;gb4994bda9d_0_111"/>
              <p:cNvSpPr/>
              <p:nvPr/>
            </p:nvSpPr>
            <p:spPr>
              <a:xfrm rot="-5400000">
                <a:off x="978" y="1670"/>
                <a:ext cx="624" cy="423"/>
              </a:xfrm>
              <a:custGeom>
                <a:rect b="b" l="l" r="r" t="t"/>
                <a:pathLst>
                  <a:path extrusionOk="0" h="317" w="624">
                    <a:moveTo>
                      <a:pt x="0" y="0"/>
                    </a:moveTo>
                    <a:lnTo>
                      <a:pt x="0" y="272"/>
                    </a:lnTo>
                    <a:cubicBezTo>
                      <a:pt x="104" y="317"/>
                      <a:pt x="432" y="240"/>
                      <a:pt x="624" y="272"/>
                    </a:cubicBezTo>
                    <a:lnTo>
                      <a:pt x="624" y="0"/>
                    </a:lnTo>
                    <a:lnTo>
                      <a:pt x="0" y="0"/>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89" name="Google Shape;189;gb4994bda9d_0_111"/>
              <p:cNvSpPr/>
              <p:nvPr/>
            </p:nvSpPr>
            <p:spPr>
              <a:xfrm rot="-5400000">
                <a:off x="-61" y="1754"/>
                <a:ext cx="624" cy="255"/>
              </a:xfrm>
              <a:custGeom>
                <a:rect b="b" l="l" r="r" t="t"/>
                <a:pathLst>
                  <a:path extrusionOk="0" h="370" w="624">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90" name="Google Shape;190;gb4994bda9d_0_111"/>
              <p:cNvSpPr/>
              <p:nvPr/>
            </p:nvSpPr>
            <p:spPr>
              <a:xfrm rot="-5400000">
                <a:off x="664" y="1733"/>
                <a:ext cx="624" cy="293"/>
              </a:xfrm>
              <a:custGeom>
                <a:rect b="b" l="l" r="r" t="t"/>
                <a:pathLst>
                  <a:path extrusionOk="0" h="317" w="624">
                    <a:moveTo>
                      <a:pt x="0" y="0"/>
                    </a:moveTo>
                    <a:lnTo>
                      <a:pt x="0" y="272"/>
                    </a:lnTo>
                    <a:cubicBezTo>
                      <a:pt x="104" y="317"/>
                      <a:pt x="520" y="317"/>
                      <a:pt x="624" y="272"/>
                    </a:cubicBezTo>
                    <a:lnTo>
                      <a:pt x="624" y="0"/>
                    </a:lnTo>
                    <a:cubicBezTo>
                      <a:pt x="240" y="42"/>
                      <a:pt x="130" y="0"/>
                      <a:pt x="0"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91" name="Google Shape;191;gb4994bda9d_0_111"/>
              <p:cNvSpPr/>
              <p:nvPr/>
            </p:nvSpPr>
            <p:spPr>
              <a:xfrm rot="-5400000">
                <a:off x="440" y="1699"/>
                <a:ext cx="624" cy="364"/>
              </a:xfrm>
              <a:custGeom>
                <a:rect b="b" l="l" r="r" t="t"/>
                <a:pathLst>
                  <a:path extrusionOk="0" h="272" w="624">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92" name="Google Shape;192;gb4994bda9d_0_111"/>
              <p:cNvSpPr/>
              <p:nvPr/>
            </p:nvSpPr>
            <p:spPr>
              <a:xfrm rot="-5400000">
                <a:off x="154" y="1728"/>
                <a:ext cx="632" cy="315"/>
              </a:xfrm>
              <a:custGeom>
                <a:rect b="b" l="l" r="r" t="t"/>
                <a:pathLst>
                  <a:path extrusionOk="0" h="362" w="63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93" name="Google Shape;193;gb4994bda9d_0_111"/>
              <p:cNvSpPr/>
              <p:nvPr/>
            </p:nvSpPr>
            <p:spPr>
              <a:xfrm rot="-5400000">
                <a:off x="3205" y="1663"/>
                <a:ext cx="624" cy="420"/>
              </a:xfrm>
              <a:custGeom>
                <a:rect b="b" l="l" r="r" t="t"/>
                <a:pathLst>
                  <a:path extrusionOk="0" h="317" w="624">
                    <a:moveTo>
                      <a:pt x="0" y="0"/>
                    </a:moveTo>
                    <a:cubicBezTo>
                      <a:pt x="0" y="0"/>
                      <a:pt x="0" y="272"/>
                      <a:pt x="0" y="272"/>
                    </a:cubicBezTo>
                    <a:cubicBezTo>
                      <a:pt x="432" y="224"/>
                      <a:pt x="520" y="317"/>
                      <a:pt x="624" y="272"/>
                    </a:cubicBezTo>
                    <a:lnTo>
                      <a:pt x="624" y="0"/>
                    </a:ln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94" name="Google Shape;194;gb4994bda9d_0_111"/>
              <p:cNvSpPr/>
              <p:nvPr/>
            </p:nvSpPr>
            <p:spPr>
              <a:xfrm rot="-5400000">
                <a:off x="2870" y="1664"/>
                <a:ext cx="624" cy="421"/>
              </a:xfrm>
              <a:custGeom>
                <a:rect b="b" l="l" r="r" t="t"/>
                <a:pathLst>
                  <a:path extrusionOk="0" h="317" w="624">
                    <a:moveTo>
                      <a:pt x="0" y="0"/>
                    </a:moveTo>
                    <a:lnTo>
                      <a:pt x="0" y="272"/>
                    </a:lnTo>
                    <a:cubicBezTo>
                      <a:pt x="104" y="317"/>
                      <a:pt x="432" y="240"/>
                      <a:pt x="624" y="272"/>
                    </a:cubicBezTo>
                    <a:lnTo>
                      <a:pt x="624" y="0"/>
                    </a:lnTo>
                    <a:lnTo>
                      <a:pt x="0"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95" name="Google Shape;195;gb4994bda9d_0_111"/>
              <p:cNvSpPr/>
              <p:nvPr/>
            </p:nvSpPr>
            <p:spPr>
              <a:xfrm rot="-5400000">
                <a:off x="1829" y="1747"/>
                <a:ext cx="624" cy="256"/>
              </a:xfrm>
              <a:custGeom>
                <a:rect b="b" l="l" r="r" t="t"/>
                <a:pathLst>
                  <a:path extrusionOk="0" h="370" w="624">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96" name="Google Shape;196;gb4994bda9d_0_111"/>
              <p:cNvSpPr/>
              <p:nvPr/>
            </p:nvSpPr>
            <p:spPr>
              <a:xfrm rot="-5400000">
                <a:off x="2549" y="1729"/>
                <a:ext cx="624" cy="292"/>
              </a:xfrm>
              <a:custGeom>
                <a:rect b="b" l="l" r="r" t="t"/>
                <a:pathLst>
                  <a:path extrusionOk="0" h="317" w="624">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97" name="Google Shape;197;gb4994bda9d_0_111"/>
              <p:cNvSpPr/>
              <p:nvPr/>
            </p:nvSpPr>
            <p:spPr>
              <a:xfrm rot="-5400000">
                <a:off x="2330" y="1695"/>
                <a:ext cx="624" cy="360"/>
              </a:xfrm>
              <a:custGeom>
                <a:rect b="b" l="l" r="r" t="t"/>
                <a:pathLst>
                  <a:path extrusionOk="0" h="272" w="624">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98" name="Google Shape;198;gb4994bda9d_0_111"/>
              <p:cNvSpPr/>
              <p:nvPr/>
            </p:nvSpPr>
            <p:spPr>
              <a:xfrm rot="-5400000">
                <a:off x="2041" y="1721"/>
                <a:ext cx="632" cy="316"/>
              </a:xfrm>
              <a:custGeom>
                <a:rect b="b" l="l" r="r" t="t"/>
                <a:pathLst>
                  <a:path extrusionOk="0" h="362" w="63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99" name="Google Shape;199;gb4994bda9d_0_111"/>
              <p:cNvSpPr/>
              <p:nvPr/>
            </p:nvSpPr>
            <p:spPr>
              <a:xfrm rot="-5400000">
                <a:off x="4074" y="1665"/>
                <a:ext cx="624" cy="421"/>
              </a:xfrm>
              <a:custGeom>
                <a:rect b="b" l="l" r="r" t="t"/>
                <a:pathLst>
                  <a:path extrusionOk="0" h="317" w="624">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00" name="Google Shape;200;gb4994bda9d_0_111"/>
              <p:cNvSpPr/>
              <p:nvPr/>
            </p:nvSpPr>
            <p:spPr>
              <a:xfrm rot="-5400000">
                <a:off x="3729" y="1666"/>
                <a:ext cx="624" cy="423"/>
              </a:xfrm>
              <a:custGeom>
                <a:rect b="b" l="l" r="r" t="t"/>
                <a:pathLst>
                  <a:path extrusionOk="0" h="317" w="624">
                    <a:moveTo>
                      <a:pt x="0" y="0"/>
                    </a:moveTo>
                    <a:lnTo>
                      <a:pt x="0" y="272"/>
                    </a:lnTo>
                    <a:cubicBezTo>
                      <a:pt x="104" y="317"/>
                      <a:pt x="432" y="240"/>
                      <a:pt x="624" y="272"/>
                    </a:cubicBezTo>
                    <a:lnTo>
                      <a:pt x="624" y="0"/>
                    </a:lnTo>
                    <a:lnTo>
                      <a:pt x="0"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01" name="Google Shape;201;gb4994bda9d_0_111"/>
              <p:cNvSpPr/>
              <p:nvPr/>
            </p:nvSpPr>
            <p:spPr>
              <a:xfrm rot="-5400000">
                <a:off x="4576" y="1745"/>
                <a:ext cx="624" cy="255"/>
              </a:xfrm>
              <a:custGeom>
                <a:rect b="b" l="l" r="r" t="t"/>
                <a:pathLst>
                  <a:path extrusionOk="0" h="370" w="624">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02" name="Google Shape;202;gb4994bda9d_0_111"/>
              <p:cNvSpPr/>
              <p:nvPr/>
            </p:nvSpPr>
            <p:spPr>
              <a:xfrm>
                <a:off x="5469" y="1560"/>
                <a:ext cx="291" cy="625"/>
              </a:xfrm>
              <a:custGeom>
                <a:rect b="b" l="l" r="r" t="t"/>
                <a:pathLst>
                  <a:path extrusionOk="0" h="625" w="291">
                    <a:moveTo>
                      <a:pt x="0" y="624"/>
                    </a:moveTo>
                    <a:lnTo>
                      <a:pt x="291" y="625"/>
                    </a:lnTo>
                    <a:lnTo>
                      <a:pt x="291" y="6"/>
                    </a:lnTo>
                    <a:lnTo>
                      <a:pt x="0" y="0"/>
                    </a:lnTo>
                    <a:cubicBezTo>
                      <a:pt x="39" y="384"/>
                      <a:pt x="0" y="494"/>
                      <a:pt x="0" y="62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03" name="Google Shape;203;gb4994bda9d_0_111"/>
              <p:cNvSpPr/>
              <p:nvPr/>
            </p:nvSpPr>
            <p:spPr>
              <a:xfrm rot="-5400000">
                <a:off x="5078" y="1690"/>
                <a:ext cx="624" cy="361"/>
              </a:xfrm>
              <a:custGeom>
                <a:rect b="b" l="l" r="r" t="t"/>
                <a:pathLst>
                  <a:path extrusionOk="0" h="272" w="624">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04" name="Google Shape;204;gb4994bda9d_0_111"/>
              <p:cNvSpPr/>
              <p:nvPr/>
            </p:nvSpPr>
            <p:spPr>
              <a:xfrm rot="-5400000">
                <a:off x="4791" y="1717"/>
                <a:ext cx="632" cy="316"/>
              </a:xfrm>
              <a:custGeom>
                <a:rect b="b" l="l" r="r" t="t"/>
                <a:pathLst>
                  <a:path extrusionOk="0" h="362" w="63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grpSp>
        <p:sp>
          <p:nvSpPr>
            <p:cNvPr id="205" name="Google Shape;205;gb4994bda9d_0_111"/>
            <p:cNvSpPr/>
            <p:nvPr/>
          </p:nvSpPr>
          <p:spPr>
            <a:xfrm flipH="1" rot="-5400000">
              <a:off x="-1955" y="1952"/>
              <a:ext cx="4322" cy="412"/>
            </a:xfrm>
            <a:custGeom>
              <a:rect b="b" l="l" r="r" t="t"/>
              <a:pathLst>
                <a:path extrusionOk="0" h="385" w="5762">
                  <a:moveTo>
                    <a:pt x="0" y="196"/>
                  </a:moveTo>
                  <a:cubicBezTo>
                    <a:pt x="1667" y="385"/>
                    <a:pt x="2275" y="93"/>
                    <a:pt x="5762" y="188"/>
                  </a:cubicBezTo>
                  <a:lnTo>
                    <a:pt x="5762" y="4"/>
                  </a:lnTo>
                  <a:lnTo>
                    <a:pt x="0" y="0"/>
                  </a:lnTo>
                  <a:lnTo>
                    <a:pt x="0" y="196"/>
                  </a:lnTo>
                  <a:close/>
                </a:path>
              </a:pathLst>
            </a:custGeom>
            <a:gradFill>
              <a:gsLst>
                <a:gs pos="0">
                  <a:schemeClr val="lt1"/>
                </a:gs>
                <a:gs pos="100000">
                  <a:srgbClr val="767676"/>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206" name="Google Shape;206;gb4994bda9d_0_111"/>
            <p:cNvSpPr/>
            <p:nvPr/>
          </p:nvSpPr>
          <p:spPr>
            <a:xfrm flipH="1" rot="-5400000">
              <a:off x="-1585" y="2063"/>
              <a:ext cx="4321" cy="189"/>
            </a:xfrm>
            <a:custGeom>
              <a:rect b="b" l="l" r="r" t="t"/>
              <a:pathLst>
                <a:path extrusionOk="0" h="189" w="5761">
                  <a:moveTo>
                    <a:pt x="0" y="28"/>
                  </a:moveTo>
                  <a:cubicBezTo>
                    <a:pt x="961" y="0"/>
                    <a:pt x="4971" y="161"/>
                    <a:pt x="5761" y="0"/>
                  </a:cubicBezTo>
                  <a:lnTo>
                    <a:pt x="5761" y="189"/>
                  </a:lnTo>
                  <a:lnTo>
                    <a:pt x="1" y="189"/>
                  </a:lnTo>
                  <a:lnTo>
                    <a:pt x="0" y="28"/>
                  </a:lnTo>
                  <a:close/>
                </a:path>
              </a:pathLst>
            </a:custGeom>
            <a:gradFill>
              <a:gsLst>
                <a:gs pos="0">
                  <a:srgbClr val="767676"/>
                </a:gs>
                <a:gs pos="100000">
                  <a:schemeClr val="lt1"/>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grpSp>
      <p:sp>
        <p:nvSpPr>
          <p:cNvPr id="207" name="Google Shape;207;gb4994bda9d_0_111"/>
          <p:cNvSpPr txBox="1"/>
          <p:nvPr>
            <p:ph type="title"/>
          </p:nvPr>
        </p:nvSpPr>
        <p:spPr>
          <a:xfrm>
            <a:off x="1143000" y="0"/>
            <a:ext cx="77724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1pPr>
            <a:lvl2pPr lvl="1"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2pPr>
            <a:lvl3pPr lvl="2"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3pPr>
            <a:lvl4pPr lvl="3"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4pPr>
            <a:lvl5pPr lvl="4"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5pPr>
            <a:lvl6pPr lvl="5"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6pPr>
            <a:lvl7pPr lvl="6"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7pPr>
            <a:lvl8pPr lvl="7"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8pPr>
            <a:lvl9pPr lvl="8"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9pPr>
          </a:lstStyle>
          <a:p/>
        </p:txBody>
      </p:sp>
      <p:sp>
        <p:nvSpPr>
          <p:cNvPr id="208" name="Google Shape;208;gb4994bda9d_0_111"/>
          <p:cNvSpPr txBox="1"/>
          <p:nvPr>
            <p:ph idx="1" type="body"/>
          </p:nvPr>
        </p:nvSpPr>
        <p:spPr>
          <a:xfrm>
            <a:off x="914400" y="1219200"/>
            <a:ext cx="8229600" cy="5638800"/>
          </a:xfrm>
          <a:prstGeom prst="rect">
            <a:avLst/>
          </a:prstGeom>
          <a:noFill/>
          <a:ln>
            <a:noFill/>
          </a:ln>
        </p:spPr>
        <p:txBody>
          <a:bodyPr anchorCtr="0" anchor="t" bIns="45700" lIns="91425" spcFirstLastPara="1" rIns="91425" wrap="square" tIns="45700">
            <a:noAutofit/>
          </a:bodyPr>
          <a:lstStyle>
            <a:lvl1pPr indent="-482600" lvl="0" marL="457200" marR="0" rtl="0" algn="l">
              <a:spcBef>
                <a:spcPts val="800"/>
              </a:spcBef>
              <a:spcAft>
                <a:spcPts val="0"/>
              </a:spcAft>
              <a:buClr>
                <a:schemeClr val="accent1"/>
              </a:buClr>
              <a:buSzPts val="4000"/>
              <a:buFont typeface="Arial"/>
              <a:buChar char="■"/>
              <a:defRPr b="0" i="0" sz="4000" u="none" cap="none" strike="noStrike">
                <a:solidFill>
                  <a:schemeClr val="dk1"/>
                </a:solidFill>
                <a:latin typeface="Arial"/>
                <a:ea typeface="Arial"/>
                <a:cs typeface="Arial"/>
                <a:sym typeface="Arial"/>
              </a:defRPr>
            </a:lvl1pPr>
            <a:lvl2pPr indent="-482600" lvl="1" marL="914400" marR="0" rtl="0" algn="l">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2pPr>
            <a:lvl3pPr indent="-482600" lvl="2" marL="1371600" marR="0" rtl="0" algn="l">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3pPr>
            <a:lvl4pPr indent="-482600" lvl="3" marL="1828800" marR="0" rtl="0" algn="l">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4pPr>
            <a:lvl5pPr indent="-482600" lvl="4" marL="2286000" marR="0" rtl="0" algn="l">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5pPr>
            <a:lvl6pPr indent="-482600" lvl="5" marL="2743200" marR="0" rtl="0" algn="l">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6pPr>
            <a:lvl7pPr indent="-482600" lvl="6" marL="3200400" marR="0" rtl="0" algn="l">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7pPr>
            <a:lvl8pPr indent="-482600" lvl="7" marL="3657600" marR="0" rtl="0" algn="l">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8pPr>
            <a:lvl9pPr indent="-482600" lvl="8" marL="4114800" marR="0" rtl="0" algn="l">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36.jpg"/><Relationship Id="rId5" Type="http://schemas.openxmlformats.org/officeDocument/2006/relationships/image" Target="../media/image16.jpg"/><Relationship Id="rId6"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9.jp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4.jpg"/><Relationship Id="rId4" Type="http://schemas.openxmlformats.org/officeDocument/2006/relationships/image" Target="../media/image20.jpg"/><Relationship Id="rId5" Type="http://schemas.openxmlformats.org/officeDocument/2006/relationships/image" Target="../media/image2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33.png"/><Relationship Id="rId5" Type="http://schemas.openxmlformats.org/officeDocument/2006/relationships/image" Target="../media/image25.jpg"/><Relationship Id="rId6" Type="http://schemas.openxmlformats.org/officeDocument/2006/relationships/image" Target="../media/image30.png"/><Relationship Id="rId7"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32.jpg"/><Relationship Id="rId5" Type="http://schemas.openxmlformats.org/officeDocument/2006/relationships/image" Target="../media/image27.jpg"/></Relationships>
</file>

<file path=ppt/slides/_rels/slide16.xml.rels><?xml version="1.0" encoding="UTF-8" standalone="yes"?><Relationships xmlns="http://schemas.openxmlformats.org/package/2006/relationships"><Relationship Id="rId10"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9.jpg"/><Relationship Id="rId4" Type="http://schemas.openxmlformats.org/officeDocument/2006/relationships/image" Target="../media/image47.jpg"/><Relationship Id="rId9" Type="http://schemas.openxmlformats.org/officeDocument/2006/relationships/image" Target="../media/image38.jpg"/><Relationship Id="rId5" Type="http://schemas.openxmlformats.org/officeDocument/2006/relationships/image" Target="../media/image35.jpg"/><Relationship Id="rId6" Type="http://schemas.openxmlformats.org/officeDocument/2006/relationships/image" Target="../media/image40.jpg"/><Relationship Id="rId7" Type="http://schemas.openxmlformats.org/officeDocument/2006/relationships/image" Target="../media/image2.jpg"/><Relationship Id="rId8"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44.jpg"/><Relationship Id="rId4" Type="http://schemas.openxmlformats.org/officeDocument/2006/relationships/image" Target="../media/image43.jpg"/><Relationship Id="rId5" Type="http://schemas.openxmlformats.org/officeDocument/2006/relationships/image" Target="../media/image3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3.jpg"/><Relationship Id="rId5"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13.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1.jpg"/><Relationship Id="rId5"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4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2.jpg"/><Relationship Id="rId5" Type="http://schemas.openxmlformats.org/officeDocument/2006/relationships/image" Target="../media/image45.png"/><Relationship Id="rId6"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6" name="Shape 276"/>
        <p:cNvGrpSpPr/>
        <p:nvPr/>
      </p:nvGrpSpPr>
      <p:grpSpPr>
        <a:xfrm>
          <a:off x="0" y="0"/>
          <a:ext cx="0" cy="0"/>
          <a:chOff x="0" y="0"/>
          <a:chExt cx="0" cy="0"/>
        </a:xfrm>
      </p:grpSpPr>
      <p:pic>
        <p:nvPicPr>
          <p:cNvPr descr="map-Missouri Compromise" id="277" name="Google Shape;277;gb4994bda9d_0_100"/>
          <p:cNvPicPr preferRelativeResize="0"/>
          <p:nvPr/>
        </p:nvPicPr>
        <p:blipFill rotWithShape="1">
          <a:blip r:embed="rId3">
            <a:alphaModFix/>
          </a:blip>
          <a:srcRect b="0" l="0" r="0" t="0"/>
          <a:stretch/>
        </p:blipFill>
        <p:spPr>
          <a:xfrm>
            <a:off x="152400" y="1081088"/>
            <a:ext cx="8826499" cy="5853111"/>
          </a:xfrm>
          <a:prstGeom prst="rect">
            <a:avLst/>
          </a:prstGeom>
          <a:noFill/>
          <a:ln cap="flat" cmpd="sng" w="12700">
            <a:solidFill>
              <a:schemeClr val="dk1"/>
            </a:solidFill>
            <a:prstDash val="solid"/>
            <a:miter lim="800000"/>
            <a:headEnd len="sm" w="sm" type="none"/>
            <a:tailEnd len="sm" w="sm" type="none"/>
          </a:ln>
        </p:spPr>
      </p:pic>
      <p:sp>
        <p:nvSpPr>
          <p:cNvPr id="278" name="Google Shape;278;gb4994bda9d_0_100"/>
          <p:cNvSpPr/>
          <p:nvPr/>
        </p:nvSpPr>
        <p:spPr>
          <a:xfrm>
            <a:off x="4572000" y="3352800"/>
            <a:ext cx="1176300" cy="11304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t/>
            </a:r>
            <a:endParaRPr b="0" i="0" sz="3200" u="none" cap="none" strike="noStrike">
              <a:solidFill>
                <a:srgbClr val="000000"/>
              </a:solidFill>
              <a:latin typeface="Calibri"/>
              <a:ea typeface="Calibri"/>
              <a:cs typeface="Calibri"/>
              <a:sym typeface="Calibri"/>
            </a:endParaRPr>
          </a:p>
        </p:txBody>
      </p:sp>
      <p:sp>
        <p:nvSpPr>
          <p:cNvPr id="279" name="Google Shape;279;gb4994bda9d_0_100"/>
          <p:cNvSpPr txBox="1"/>
          <p:nvPr>
            <p:ph type="title"/>
          </p:nvPr>
        </p:nvSpPr>
        <p:spPr>
          <a:xfrm>
            <a:off x="685800" y="76200"/>
            <a:ext cx="7772400" cy="914400"/>
          </a:xfrm>
          <a:prstGeom prst="rect">
            <a:avLst/>
          </a:prstGeom>
          <a:solidFill>
            <a:srgbClr val="FFCCF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85000"/>
              </a:lnSpc>
              <a:spcBef>
                <a:spcPts val="0"/>
              </a:spcBef>
              <a:spcAft>
                <a:spcPts val="0"/>
              </a:spcAft>
              <a:buNone/>
            </a:pPr>
            <a:r>
              <a:rPr lang="en-US" sz="3200">
                <a:solidFill>
                  <a:schemeClr val="dk1"/>
                </a:solidFill>
                <a:latin typeface="Calibri"/>
                <a:ea typeface="Calibri"/>
                <a:cs typeface="Calibri"/>
                <a:sym typeface="Calibri"/>
              </a:rPr>
              <a:t>In </a:t>
            </a:r>
            <a:r>
              <a:rPr lang="en-US" sz="3200" u="sng">
                <a:solidFill>
                  <a:schemeClr val="dk1"/>
                </a:solidFill>
                <a:latin typeface="Calibri"/>
                <a:ea typeface="Calibri"/>
                <a:cs typeface="Calibri"/>
                <a:sym typeface="Calibri"/>
              </a:rPr>
              <a:t>1820</a:t>
            </a:r>
            <a:r>
              <a:rPr lang="en-US" sz="3200">
                <a:solidFill>
                  <a:schemeClr val="dk1"/>
                </a:solidFill>
                <a:latin typeface="Calibri"/>
                <a:ea typeface="Calibri"/>
                <a:cs typeface="Calibri"/>
                <a:sym typeface="Calibri"/>
              </a:rPr>
              <a:t>, </a:t>
            </a:r>
            <a:r>
              <a:rPr lang="en-US" sz="3200">
                <a:solidFill>
                  <a:srgbClr val="FF0000"/>
                </a:solidFill>
                <a:latin typeface="Calibri"/>
                <a:ea typeface="Calibri"/>
                <a:cs typeface="Calibri"/>
                <a:sym typeface="Calibri"/>
              </a:rPr>
              <a:t>Henry Clay negotiated the </a:t>
            </a:r>
            <a:br>
              <a:rPr lang="en-US" sz="3200" u="sng">
                <a:solidFill>
                  <a:srgbClr val="FF0000"/>
                </a:solidFill>
                <a:latin typeface="Calibri"/>
                <a:ea typeface="Calibri"/>
                <a:cs typeface="Calibri"/>
                <a:sym typeface="Calibri"/>
              </a:rPr>
            </a:br>
            <a:r>
              <a:rPr lang="en-US" sz="3200" u="sng">
                <a:solidFill>
                  <a:srgbClr val="FF0000"/>
                </a:solidFill>
                <a:latin typeface="Calibri"/>
                <a:ea typeface="Calibri"/>
                <a:cs typeface="Calibri"/>
                <a:sym typeface="Calibri"/>
              </a:rPr>
              <a:t>Missouri Compromise </a:t>
            </a:r>
            <a:r>
              <a:rPr lang="en-US" sz="3200">
                <a:solidFill>
                  <a:schemeClr val="dk1"/>
                </a:solidFill>
                <a:latin typeface="Calibri"/>
                <a:ea typeface="Calibri"/>
                <a:cs typeface="Calibri"/>
                <a:sym typeface="Calibri"/>
              </a:rPr>
              <a:t>(Compromise of 1820)</a:t>
            </a:r>
            <a:endParaRPr/>
          </a:p>
        </p:txBody>
      </p:sp>
      <p:sp>
        <p:nvSpPr>
          <p:cNvPr id="280" name="Google Shape;280;gb4994bda9d_0_100"/>
          <p:cNvSpPr/>
          <p:nvPr/>
        </p:nvSpPr>
        <p:spPr>
          <a:xfrm>
            <a:off x="7951788" y="1308100"/>
            <a:ext cx="735000" cy="11304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t/>
            </a:r>
            <a:endParaRPr b="0" i="0" sz="3200" u="none" cap="none" strike="noStrike">
              <a:solidFill>
                <a:srgbClr val="000000"/>
              </a:solidFill>
              <a:latin typeface="Calibri"/>
              <a:ea typeface="Calibri"/>
              <a:cs typeface="Calibri"/>
              <a:sym typeface="Calibri"/>
            </a:endParaRPr>
          </a:p>
        </p:txBody>
      </p:sp>
      <p:sp>
        <p:nvSpPr>
          <p:cNvPr id="281" name="Google Shape;281;gb4994bda9d_0_100"/>
          <p:cNvSpPr/>
          <p:nvPr/>
        </p:nvSpPr>
        <p:spPr>
          <a:xfrm>
            <a:off x="3976688" y="2433638"/>
            <a:ext cx="3124200" cy="836700"/>
          </a:xfrm>
          <a:prstGeom prst="wedgeRectCallout">
            <a:avLst>
              <a:gd fmla="val 343" name="adj1"/>
              <a:gd fmla="val 119894" name="adj2"/>
            </a:avLst>
          </a:prstGeom>
          <a:solidFill>
            <a:srgbClr val="FFFF99"/>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0000"/>
              </a:buClr>
              <a:buSzPts val="3200"/>
              <a:buFont typeface="Arial"/>
              <a:buNone/>
            </a:pPr>
            <a:r>
              <a:rPr b="0" i="0" lang="en-US" sz="3200" u="sng" cap="none" strike="noStrike">
                <a:solidFill>
                  <a:srgbClr val="FF0000"/>
                </a:solidFill>
                <a:latin typeface="Calibri"/>
                <a:ea typeface="Calibri"/>
                <a:cs typeface="Calibri"/>
                <a:sym typeface="Calibri"/>
              </a:rPr>
              <a:t>Missouri became a slave state</a:t>
            </a:r>
            <a:endParaRPr/>
          </a:p>
        </p:txBody>
      </p:sp>
      <p:sp>
        <p:nvSpPr>
          <p:cNvPr id="282" name="Google Shape;282;gb4994bda9d_0_100"/>
          <p:cNvSpPr/>
          <p:nvPr/>
        </p:nvSpPr>
        <p:spPr>
          <a:xfrm>
            <a:off x="4200526" y="1147763"/>
            <a:ext cx="3751200" cy="1219200"/>
          </a:xfrm>
          <a:prstGeom prst="wedgeRectCallout">
            <a:avLst>
              <a:gd fmla="val 61519" name="adj1"/>
              <a:gd fmla="val 18954" name="adj2"/>
            </a:avLst>
          </a:prstGeom>
          <a:solidFill>
            <a:srgbClr val="CCFFCC"/>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0000"/>
              </a:buClr>
              <a:buSzPts val="3100"/>
              <a:buFont typeface="Arial"/>
              <a:buNone/>
            </a:pPr>
            <a:r>
              <a:rPr b="0" i="0" lang="en-US" sz="3100" u="sng" cap="none" strike="noStrike">
                <a:solidFill>
                  <a:srgbClr val="FF0000"/>
                </a:solidFill>
                <a:latin typeface="Calibri"/>
                <a:ea typeface="Calibri"/>
                <a:cs typeface="Calibri"/>
                <a:sym typeface="Calibri"/>
              </a:rPr>
              <a:t>Maine broke from Massachusetts and became a free state</a:t>
            </a:r>
            <a:endParaRPr/>
          </a:p>
        </p:txBody>
      </p:sp>
      <p:sp>
        <p:nvSpPr>
          <p:cNvPr id="283" name="Google Shape;283;gb4994bda9d_0_100"/>
          <p:cNvSpPr/>
          <p:nvPr/>
        </p:nvSpPr>
        <p:spPr>
          <a:xfrm>
            <a:off x="76200" y="5195888"/>
            <a:ext cx="4800600" cy="1281000"/>
          </a:xfrm>
          <a:prstGeom prst="wedgeRectCallout">
            <a:avLst>
              <a:gd fmla="val 50132" name="adj1"/>
              <a:gd fmla="val 13565" name="adj2"/>
            </a:avLst>
          </a:prstGeom>
          <a:solidFill>
            <a:srgbClr val="CCCCFF"/>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0000"/>
              </a:buClr>
              <a:buSzPts val="3200"/>
              <a:buFont typeface="Arial"/>
              <a:buNone/>
            </a:pPr>
            <a:r>
              <a:rPr b="0" i="0" lang="en-US" sz="3200" u="sng" cap="none" strike="noStrike">
                <a:solidFill>
                  <a:srgbClr val="FF0000"/>
                </a:solidFill>
                <a:latin typeface="Calibri"/>
                <a:ea typeface="Calibri"/>
                <a:cs typeface="Calibri"/>
                <a:sym typeface="Calibri"/>
              </a:rPr>
              <a:t>Slavery was outlawed in </a:t>
            </a:r>
            <a:br>
              <a:rPr b="0" i="0" lang="en-US" sz="3200" u="sng" cap="none" strike="noStrike">
                <a:solidFill>
                  <a:srgbClr val="FF0000"/>
                </a:solidFill>
                <a:latin typeface="Calibri"/>
                <a:ea typeface="Calibri"/>
                <a:cs typeface="Calibri"/>
                <a:sym typeface="Calibri"/>
              </a:rPr>
            </a:br>
            <a:r>
              <a:rPr b="0" i="0" lang="en-US" sz="3200" u="sng" cap="none" strike="noStrike">
                <a:solidFill>
                  <a:srgbClr val="FF0000"/>
                </a:solidFill>
                <a:latin typeface="Calibri"/>
                <a:ea typeface="Calibri"/>
                <a:cs typeface="Calibri"/>
                <a:sym typeface="Calibri"/>
              </a:rPr>
              <a:t>all western territories above the latitude of 36°30</a:t>
            </a:r>
            <a:r>
              <a:rPr b="0" i="0" lang="en-US" sz="3200" u="sng" cap="none" strike="noStrike">
                <a:solidFill>
                  <a:srgbClr val="000000"/>
                </a:solidFill>
                <a:latin typeface="Calibri"/>
                <a:ea typeface="Calibri"/>
                <a:cs typeface="Calibri"/>
                <a:sym typeface="Calibri"/>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2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66" name="Shape 366"/>
        <p:cNvGrpSpPr/>
        <p:nvPr/>
      </p:nvGrpSpPr>
      <p:grpSpPr>
        <a:xfrm>
          <a:off x="0" y="0"/>
          <a:ext cx="0" cy="0"/>
          <a:chOff x="0" y="0"/>
          <a:chExt cx="0" cy="0"/>
        </a:xfrm>
      </p:grpSpPr>
      <p:pic>
        <p:nvPicPr>
          <p:cNvPr id="367" name="Google Shape;367;p12"/>
          <p:cNvPicPr preferRelativeResize="0"/>
          <p:nvPr/>
        </p:nvPicPr>
        <p:blipFill rotWithShape="1">
          <a:blip r:embed="rId3">
            <a:alphaModFix/>
          </a:blip>
          <a:srcRect b="0" l="0" r="0" t="0"/>
          <a:stretch/>
        </p:blipFill>
        <p:spPr>
          <a:xfrm>
            <a:off x="42863" y="969963"/>
            <a:ext cx="5976937" cy="5856287"/>
          </a:xfrm>
          <a:prstGeom prst="rect">
            <a:avLst/>
          </a:prstGeom>
          <a:noFill/>
          <a:ln>
            <a:noFill/>
          </a:ln>
        </p:spPr>
      </p:pic>
      <p:sp>
        <p:nvSpPr>
          <p:cNvPr id="368" name="Google Shape;368;p12"/>
          <p:cNvSpPr/>
          <p:nvPr/>
        </p:nvSpPr>
        <p:spPr>
          <a:xfrm>
            <a:off x="38100" y="0"/>
            <a:ext cx="4762500" cy="304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369" name="Google Shape;369;p12"/>
          <p:cNvSpPr txBox="1"/>
          <p:nvPr/>
        </p:nvSpPr>
        <p:spPr>
          <a:xfrm>
            <a:off x="76200" y="95250"/>
            <a:ext cx="5486400" cy="1200150"/>
          </a:xfrm>
          <a:prstGeom prst="rect">
            <a:avLst/>
          </a:prstGeom>
          <a:solidFill>
            <a:srgbClr val="FFCC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In the 1790s, </a:t>
            </a:r>
            <a:r>
              <a:rPr b="0" i="0" lang="en-US" sz="3000" u="sng" cap="none" strike="noStrike">
                <a:solidFill>
                  <a:srgbClr val="FF0000"/>
                </a:solidFill>
                <a:latin typeface="Calibri"/>
                <a:ea typeface="Calibri"/>
                <a:cs typeface="Calibri"/>
                <a:sym typeface="Calibri"/>
              </a:rPr>
              <a:t>Samuel Slater </a:t>
            </a:r>
            <a:r>
              <a:rPr b="0" i="0" lang="en-US" sz="3000" u="sng" cap="none" strike="noStrike">
                <a:solidFill>
                  <a:schemeClr val="dk1"/>
                </a:solidFill>
                <a:latin typeface="Calibri"/>
                <a:ea typeface="Calibri"/>
                <a:cs typeface="Calibri"/>
                <a:sym typeface="Calibri"/>
              </a:rPr>
              <a:t>used British industrial designs to build </a:t>
            </a:r>
            <a:br>
              <a:rPr b="0" i="0" lang="en-US" sz="3000" u="sng" cap="none" strike="noStrike">
                <a:solidFill>
                  <a:schemeClr val="dk1"/>
                </a:solidFill>
                <a:latin typeface="Calibri"/>
                <a:ea typeface="Calibri"/>
                <a:cs typeface="Calibri"/>
                <a:sym typeface="Calibri"/>
              </a:rPr>
            </a:br>
            <a:r>
              <a:rPr b="0" i="0" lang="en-US" sz="3000" u="sng" cap="none" strike="noStrike">
                <a:solidFill>
                  <a:schemeClr val="dk1"/>
                </a:solidFill>
                <a:latin typeface="Calibri"/>
                <a:ea typeface="Calibri"/>
                <a:cs typeface="Calibri"/>
                <a:sym typeface="Calibri"/>
              </a:rPr>
              <a:t>the </a:t>
            </a:r>
            <a:r>
              <a:rPr b="0" i="0" lang="en-US" sz="3000" u="sng" cap="none" strike="noStrike">
                <a:solidFill>
                  <a:srgbClr val="FF0000"/>
                </a:solidFill>
                <a:latin typeface="Calibri"/>
                <a:ea typeface="Calibri"/>
                <a:cs typeface="Calibri"/>
                <a:sym typeface="Calibri"/>
              </a:rPr>
              <a:t>first American textile factories</a:t>
            </a:r>
            <a:endParaRPr b="0" i="0" sz="1400" u="none" cap="none" strike="noStrike">
              <a:solidFill>
                <a:srgbClr val="000000"/>
              </a:solidFill>
              <a:latin typeface="Arial"/>
              <a:ea typeface="Arial"/>
              <a:cs typeface="Arial"/>
              <a:sym typeface="Arial"/>
            </a:endParaRPr>
          </a:p>
        </p:txBody>
      </p:sp>
      <p:pic>
        <p:nvPicPr>
          <p:cNvPr descr="The First Cotton Mill In America Pawtucket  Rhode Island" id="370" name="Google Shape;370;p12"/>
          <p:cNvPicPr preferRelativeResize="0"/>
          <p:nvPr/>
        </p:nvPicPr>
        <p:blipFill rotWithShape="1">
          <a:blip r:embed="rId4">
            <a:alphaModFix/>
          </a:blip>
          <a:srcRect b="0" l="0" r="0" t="0"/>
          <a:stretch/>
        </p:blipFill>
        <p:spPr>
          <a:xfrm>
            <a:off x="4800600" y="3568700"/>
            <a:ext cx="4224338" cy="3241675"/>
          </a:xfrm>
          <a:prstGeom prst="rect">
            <a:avLst/>
          </a:prstGeom>
          <a:noFill/>
          <a:ln>
            <a:noFill/>
          </a:ln>
        </p:spPr>
      </p:pic>
      <p:pic>
        <p:nvPicPr>
          <p:cNvPr descr="http://s3.timetoast.com/public/uploads/photos/1413317/sam.jpg?1298329224" id="371" name="Google Shape;371;p12"/>
          <p:cNvPicPr preferRelativeResize="0"/>
          <p:nvPr/>
        </p:nvPicPr>
        <p:blipFill rotWithShape="1">
          <a:blip r:embed="rId5">
            <a:alphaModFix/>
          </a:blip>
          <a:srcRect b="0" l="0" r="0" t="0"/>
          <a:stretch/>
        </p:blipFill>
        <p:spPr>
          <a:xfrm>
            <a:off x="5867400" y="95250"/>
            <a:ext cx="2774950" cy="3346450"/>
          </a:xfrm>
          <a:prstGeom prst="rect">
            <a:avLst/>
          </a:prstGeom>
          <a:noFill/>
          <a:ln>
            <a:noFill/>
          </a:ln>
        </p:spPr>
      </p:pic>
      <p:sp>
        <p:nvSpPr>
          <p:cNvPr id="372" name="Google Shape;372;p12"/>
          <p:cNvSpPr txBox="1"/>
          <p:nvPr/>
        </p:nvSpPr>
        <p:spPr>
          <a:xfrm>
            <a:off x="5715000" y="76200"/>
            <a:ext cx="3276600" cy="1209675"/>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In the early 1800s textile mills spread across New England</a:t>
            </a:r>
            <a:endParaRPr b="0" i="0" sz="1400" u="none" cap="none" strike="noStrike">
              <a:solidFill>
                <a:srgbClr val="000000"/>
              </a:solidFill>
              <a:latin typeface="Arial"/>
              <a:ea typeface="Arial"/>
              <a:cs typeface="Arial"/>
              <a:sym typeface="Arial"/>
            </a:endParaRPr>
          </a:p>
        </p:txBody>
      </p:sp>
      <p:pic>
        <p:nvPicPr>
          <p:cNvPr descr="http://www.trinityhistory.org/AmH/images/NE%20textile%20mill.jpg" id="373" name="Google Shape;373;p12"/>
          <p:cNvPicPr preferRelativeResize="0"/>
          <p:nvPr/>
        </p:nvPicPr>
        <p:blipFill rotWithShape="1">
          <a:blip r:embed="rId6">
            <a:alphaModFix/>
          </a:blip>
          <a:srcRect b="0" l="0" r="0" t="0"/>
          <a:stretch/>
        </p:blipFill>
        <p:spPr>
          <a:xfrm>
            <a:off x="373063" y="1371600"/>
            <a:ext cx="8389937" cy="5438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par>
                                <p:cTn fill="hold" nodeType="withEffect" presetClass="exit" presetID="10" presetSubtype="0">
                                  <p:stCondLst>
                                    <p:cond delay="0"/>
                                  </p:stCondLst>
                                  <p:childTnLst>
                                    <p:animEffect filter="fade" transition="out">
                                      <p:cBhvr>
                                        <p:cTn dur="500"/>
                                        <p:tgtEl>
                                          <p:spTgt spid="371"/>
                                        </p:tgtEl>
                                      </p:cBhvr>
                                    </p:animEffect>
                                    <p:set>
                                      <p:cBhvr>
                                        <p:cTn dur="1" fill="hold">
                                          <p:stCondLst>
                                            <p:cond delay="500"/>
                                          </p:stCondLst>
                                        </p:cTn>
                                        <p:tgtEl>
                                          <p:spTgt spid="37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70"/>
                                        </p:tgtEl>
                                      </p:cBhvr>
                                    </p:animEffect>
                                    <p:set>
                                      <p:cBhvr>
                                        <p:cTn dur="1" fill="hold">
                                          <p:stCondLst>
                                            <p:cond delay="500"/>
                                          </p:stCondLst>
                                        </p:cTn>
                                        <p:tgtEl>
                                          <p:spTgt spid="37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67"/>
                                        </p:tgtEl>
                                      </p:cBhvr>
                                    </p:animEffect>
                                    <p:set>
                                      <p:cBhvr>
                                        <p:cTn dur="1" fill="hold">
                                          <p:stCondLst>
                                            <p:cond delay="500"/>
                                          </p:stCondLst>
                                        </p:cTn>
                                        <p:tgtEl>
                                          <p:spTgt spid="36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7" name="Shape 377"/>
        <p:cNvGrpSpPr/>
        <p:nvPr/>
      </p:nvGrpSpPr>
      <p:grpSpPr>
        <a:xfrm>
          <a:off x="0" y="0"/>
          <a:ext cx="0" cy="0"/>
          <a:chOff x="0" y="0"/>
          <a:chExt cx="0" cy="0"/>
        </a:xfrm>
      </p:grpSpPr>
      <p:pic>
        <p:nvPicPr>
          <p:cNvPr descr="Photo of FACTORIES OF LOWELL, MA. &#10;The factories of Lowell, Massachusetts, on the banks of the Merrimac River: American engraving, 1844." id="378" name="Google Shape;378;p13"/>
          <p:cNvPicPr preferRelativeResize="0"/>
          <p:nvPr/>
        </p:nvPicPr>
        <p:blipFill rotWithShape="1">
          <a:blip r:embed="rId3">
            <a:alphaModFix/>
          </a:blip>
          <a:srcRect b="0" l="0" r="0" t="0"/>
          <a:stretch/>
        </p:blipFill>
        <p:spPr>
          <a:xfrm>
            <a:off x="119063" y="3386138"/>
            <a:ext cx="8948737" cy="3395662"/>
          </a:xfrm>
          <a:prstGeom prst="rect">
            <a:avLst/>
          </a:prstGeom>
          <a:noFill/>
          <a:ln>
            <a:noFill/>
          </a:ln>
        </p:spPr>
      </p:pic>
      <p:pic>
        <p:nvPicPr>
          <p:cNvPr descr="http://edu.glogster.com/media/3/6/89/19/6891955.gif" id="379" name="Google Shape;379;p13"/>
          <p:cNvPicPr preferRelativeResize="0"/>
          <p:nvPr/>
        </p:nvPicPr>
        <p:blipFill rotWithShape="1">
          <a:blip r:embed="rId4">
            <a:alphaModFix/>
          </a:blip>
          <a:srcRect b="0" l="0" r="0" t="0"/>
          <a:stretch/>
        </p:blipFill>
        <p:spPr>
          <a:xfrm>
            <a:off x="119063" y="127000"/>
            <a:ext cx="4757737" cy="3168650"/>
          </a:xfrm>
          <a:prstGeom prst="rect">
            <a:avLst/>
          </a:prstGeom>
          <a:noFill/>
          <a:ln>
            <a:noFill/>
          </a:ln>
        </p:spPr>
      </p:pic>
      <p:sp>
        <p:nvSpPr>
          <p:cNvPr id="380" name="Google Shape;380;p13"/>
          <p:cNvSpPr txBox="1"/>
          <p:nvPr/>
        </p:nvSpPr>
        <p:spPr>
          <a:xfrm>
            <a:off x="4953000" y="304800"/>
            <a:ext cx="4038600" cy="1209675"/>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The most famous textile mill in America was the </a:t>
            </a:r>
            <a:r>
              <a:rPr b="0" i="0" lang="en-US" sz="3000" u="none" cap="none" strike="noStrike">
                <a:solidFill>
                  <a:srgbClr val="FF0000"/>
                </a:solidFill>
                <a:latin typeface="Calibri"/>
                <a:ea typeface="Calibri"/>
                <a:cs typeface="Calibri"/>
                <a:sym typeface="Calibri"/>
              </a:rPr>
              <a:t>Lowell Mill in Boston</a:t>
            </a:r>
            <a:endParaRPr b="0" i="0" sz="1400" u="none" cap="none" strike="noStrike">
              <a:solidFill>
                <a:srgbClr val="000000"/>
              </a:solidFill>
              <a:latin typeface="Arial"/>
              <a:ea typeface="Arial"/>
              <a:cs typeface="Arial"/>
              <a:sym typeface="Arial"/>
            </a:endParaRPr>
          </a:p>
        </p:txBody>
      </p:sp>
      <p:sp>
        <p:nvSpPr>
          <p:cNvPr id="381" name="Google Shape;381;p13"/>
          <p:cNvSpPr txBox="1"/>
          <p:nvPr/>
        </p:nvSpPr>
        <p:spPr>
          <a:xfrm>
            <a:off x="4953000" y="1771650"/>
            <a:ext cx="4038600" cy="1200150"/>
          </a:xfrm>
          <a:prstGeom prst="rect">
            <a:avLst/>
          </a:prstGeom>
          <a:solidFill>
            <a:srgbClr val="CCCC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000"/>
              <a:buFont typeface="Arial"/>
              <a:buNone/>
            </a:pPr>
            <a:r>
              <a:rPr b="0" i="0" lang="en-US" sz="3000" u="sng" cap="none" strike="noStrike">
                <a:solidFill>
                  <a:schemeClr val="dk1"/>
                </a:solidFill>
                <a:latin typeface="Calibri"/>
                <a:ea typeface="Calibri"/>
                <a:cs typeface="Calibri"/>
                <a:sym typeface="Calibri"/>
              </a:rPr>
              <a:t>The Lowell Mill used </a:t>
            </a:r>
            <a:r>
              <a:rPr b="0" i="0" lang="en-US" sz="3000" u="sng" cap="none" strike="noStrike">
                <a:solidFill>
                  <a:srgbClr val="FF0000"/>
                </a:solidFill>
                <a:latin typeface="Calibri"/>
                <a:ea typeface="Calibri"/>
                <a:cs typeface="Calibri"/>
                <a:sym typeface="Calibri"/>
              </a:rPr>
              <a:t>mechanized machines to mass-produce textiles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5" name="Shape 385"/>
        <p:cNvGrpSpPr/>
        <p:nvPr/>
      </p:nvGrpSpPr>
      <p:grpSpPr>
        <a:xfrm>
          <a:off x="0" y="0"/>
          <a:ext cx="0" cy="0"/>
          <a:chOff x="0" y="0"/>
          <a:chExt cx="0" cy="0"/>
        </a:xfrm>
      </p:grpSpPr>
      <p:pic>
        <p:nvPicPr>
          <p:cNvPr descr="http://thebeachsideresident.com/wp-content/uploads/2010/04/2v6_Revolutions_1.jpg" id="386" name="Google Shape;386;p14"/>
          <p:cNvPicPr preferRelativeResize="0"/>
          <p:nvPr/>
        </p:nvPicPr>
        <p:blipFill rotWithShape="1">
          <a:blip r:embed="rId3">
            <a:alphaModFix/>
          </a:blip>
          <a:srcRect b="0" l="0" r="0" t="0"/>
          <a:stretch/>
        </p:blipFill>
        <p:spPr>
          <a:xfrm>
            <a:off x="762000" y="1039813"/>
            <a:ext cx="7620000" cy="5665787"/>
          </a:xfrm>
          <a:prstGeom prst="rect">
            <a:avLst/>
          </a:prstGeom>
          <a:noFill/>
          <a:ln>
            <a:noFill/>
          </a:ln>
        </p:spPr>
      </p:pic>
      <p:sp>
        <p:nvSpPr>
          <p:cNvPr id="387" name="Google Shape;387;p14"/>
          <p:cNvSpPr txBox="1"/>
          <p:nvPr/>
        </p:nvSpPr>
        <p:spPr>
          <a:xfrm>
            <a:off x="576263" y="76200"/>
            <a:ext cx="8034337" cy="839788"/>
          </a:xfrm>
          <a:prstGeom prst="rect">
            <a:avLst/>
          </a:prstGeom>
          <a:solidFill>
            <a:srgbClr val="FFCC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Lowell employed young women (“Lowell girls”) </a:t>
            </a:r>
            <a:br>
              <a:rPr b="0" i="0" lang="en-US" sz="3000" u="none" cap="none" strike="noStrike">
                <a:solidFill>
                  <a:schemeClr val="dk1"/>
                </a:solidFill>
                <a:latin typeface="Calibri"/>
                <a:ea typeface="Calibri"/>
                <a:cs typeface="Calibri"/>
                <a:sym typeface="Calibri"/>
              </a:rPr>
            </a:br>
            <a:r>
              <a:rPr b="0" i="0" lang="en-US" sz="3000" u="none" cap="none" strike="noStrike">
                <a:solidFill>
                  <a:schemeClr val="dk1"/>
                </a:solidFill>
                <a:latin typeface="Calibri"/>
                <a:ea typeface="Calibri"/>
                <a:cs typeface="Calibri"/>
                <a:sym typeface="Calibri"/>
              </a:rPr>
              <a:t>from the country who lived in boarding houses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1" name="Shape 391"/>
        <p:cNvGrpSpPr/>
        <p:nvPr/>
      </p:nvGrpSpPr>
      <p:grpSpPr>
        <a:xfrm>
          <a:off x="0" y="0"/>
          <a:ext cx="0" cy="0"/>
          <a:chOff x="0" y="0"/>
          <a:chExt cx="0" cy="0"/>
        </a:xfrm>
      </p:grpSpPr>
      <p:sp>
        <p:nvSpPr>
          <p:cNvPr id="392" name="Google Shape;392;p15"/>
          <p:cNvSpPr/>
          <p:nvPr/>
        </p:nvSpPr>
        <p:spPr>
          <a:xfrm>
            <a:off x="38100" y="838200"/>
            <a:ext cx="3695700" cy="2286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393" name="Google Shape;393;p15"/>
          <p:cNvSpPr txBox="1"/>
          <p:nvPr/>
        </p:nvSpPr>
        <p:spPr>
          <a:xfrm>
            <a:off x="152400" y="152400"/>
            <a:ext cx="8839200" cy="461963"/>
          </a:xfrm>
          <a:prstGeom prst="rect">
            <a:avLst/>
          </a:prstGeom>
          <a:solidFill>
            <a:srgbClr val="FFCC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New technologies made large-scale farming possible </a:t>
            </a:r>
            <a:endParaRPr b="0" i="0" sz="1400" u="none" cap="none" strike="noStrike">
              <a:solidFill>
                <a:srgbClr val="000000"/>
              </a:solidFill>
              <a:latin typeface="Arial"/>
              <a:ea typeface="Arial"/>
              <a:cs typeface="Arial"/>
              <a:sym typeface="Arial"/>
            </a:endParaRPr>
          </a:p>
        </p:txBody>
      </p:sp>
      <p:sp>
        <p:nvSpPr>
          <p:cNvPr id="394" name="Google Shape;394;p15"/>
          <p:cNvSpPr txBox="1"/>
          <p:nvPr>
            <p:ph type="title"/>
          </p:nvPr>
        </p:nvSpPr>
        <p:spPr>
          <a:xfrm>
            <a:off x="0" y="4240213"/>
            <a:ext cx="4865688" cy="414337"/>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SzPts val="1400"/>
              <a:buNone/>
            </a:pPr>
            <a:r>
              <a:rPr lang="en-US" sz="2200">
                <a:solidFill>
                  <a:schemeClr val="folHlink"/>
                </a:solidFill>
                <a:latin typeface="Calibri"/>
                <a:ea typeface="Calibri"/>
                <a:cs typeface="Calibri"/>
                <a:sym typeface="Calibri"/>
              </a:rPr>
              <a:t>Cyrus McCormick’s mechanical reaper</a:t>
            </a:r>
            <a:endParaRPr/>
          </a:p>
        </p:txBody>
      </p:sp>
      <p:pic>
        <p:nvPicPr>
          <p:cNvPr descr="Photo of FARMING: HARVESTING. &#10;Harvesting grain with one of Cyrus Hall McCormick's reapers. Wood engraving, American, 1884." id="395" name="Google Shape;395;p15"/>
          <p:cNvPicPr preferRelativeResize="0"/>
          <p:nvPr/>
        </p:nvPicPr>
        <p:blipFill rotWithShape="1">
          <a:blip r:embed="rId3">
            <a:alphaModFix/>
          </a:blip>
          <a:srcRect b="0" l="0" r="0" t="0"/>
          <a:stretch/>
        </p:blipFill>
        <p:spPr>
          <a:xfrm>
            <a:off x="152400" y="771525"/>
            <a:ext cx="4662488" cy="3468688"/>
          </a:xfrm>
          <a:prstGeom prst="rect">
            <a:avLst/>
          </a:prstGeom>
          <a:noFill/>
          <a:ln>
            <a:noFill/>
          </a:ln>
        </p:spPr>
      </p:pic>
      <p:pic>
        <p:nvPicPr>
          <p:cNvPr descr="A painting depicting John Deere demonstrating how his plow worked." id="396" name="Google Shape;396;p15"/>
          <p:cNvPicPr preferRelativeResize="0"/>
          <p:nvPr/>
        </p:nvPicPr>
        <p:blipFill rotWithShape="1">
          <a:blip r:embed="rId4">
            <a:alphaModFix/>
          </a:blip>
          <a:srcRect b="0" l="0" r="0" t="0"/>
          <a:stretch/>
        </p:blipFill>
        <p:spPr>
          <a:xfrm>
            <a:off x="4953000" y="2917825"/>
            <a:ext cx="4065588" cy="3525838"/>
          </a:xfrm>
          <a:prstGeom prst="rect">
            <a:avLst/>
          </a:prstGeom>
          <a:noFill/>
          <a:ln>
            <a:noFill/>
          </a:ln>
        </p:spPr>
      </p:pic>
      <p:sp>
        <p:nvSpPr>
          <p:cNvPr id="397" name="Google Shape;397;p15"/>
          <p:cNvSpPr txBox="1"/>
          <p:nvPr/>
        </p:nvSpPr>
        <p:spPr>
          <a:xfrm>
            <a:off x="4926013" y="2503488"/>
            <a:ext cx="4217987" cy="414337"/>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2200"/>
              <a:buFont typeface="Arial"/>
              <a:buNone/>
            </a:pPr>
            <a:r>
              <a:rPr b="0" i="0" lang="en-US" sz="2200" u="none" cap="none" strike="noStrike">
                <a:solidFill>
                  <a:srgbClr val="0000CC"/>
                </a:solidFill>
                <a:latin typeface="Calibri"/>
                <a:ea typeface="Calibri"/>
                <a:cs typeface="Calibri"/>
                <a:sym typeface="Calibri"/>
              </a:rPr>
              <a:t>John Deere’s steel plow</a:t>
            </a:r>
            <a:endParaRPr b="0" i="0" sz="1400" u="none" cap="none" strike="noStrike">
              <a:solidFill>
                <a:srgbClr val="000000"/>
              </a:solidFill>
              <a:latin typeface="Arial"/>
              <a:ea typeface="Arial"/>
              <a:cs typeface="Arial"/>
              <a:sym typeface="Arial"/>
            </a:endParaRPr>
          </a:p>
        </p:txBody>
      </p:sp>
      <p:pic>
        <p:nvPicPr>
          <p:cNvPr descr="Photo of WHEAT THRESHER, 1878. &#10;A steam-powered wheat thresher on the Dalrymple farm west of Fargo, Dakota Territory, in 1878. Contemporary American wood engraving after a photograph." id="398" name="Google Shape;398;p15"/>
          <p:cNvPicPr preferRelativeResize="0"/>
          <p:nvPr/>
        </p:nvPicPr>
        <p:blipFill rotWithShape="1">
          <a:blip r:embed="rId5">
            <a:alphaModFix/>
          </a:blip>
          <a:srcRect b="0" l="0" r="0" t="0"/>
          <a:stretch/>
        </p:blipFill>
        <p:spPr>
          <a:xfrm>
            <a:off x="101600" y="755650"/>
            <a:ext cx="8940800" cy="5959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94"/>
                                        </p:tgtEl>
                                      </p:cBhvr>
                                    </p:animEffect>
                                    <p:set>
                                      <p:cBhvr>
                                        <p:cTn dur="1" fill="hold">
                                          <p:stCondLst>
                                            <p:cond delay="500"/>
                                          </p:stCondLst>
                                        </p:cTn>
                                        <p:tgtEl>
                                          <p:spTgt spid="39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95"/>
                                        </p:tgtEl>
                                      </p:cBhvr>
                                    </p:animEffect>
                                    <p:set>
                                      <p:cBhvr>
                                        <p:cTn dur="1" fill="hold">
                                          <p:stCondLst>
                                            <p:cond delay="500"/>
                                          </p:stCondLst>
                                        </p:cTn>
                                        <p:tgtEl>
                                          <p:spTgt spid="39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97"/>
                                        </p:tgtEl>
                                      </p:cBhvr>
                                    </p:animEffect>
                                    <p:set>
                                      <p:cBhvr>
                                        <p:cTn dur="1" fill="hold">
                                          <p:stCondLst>
                                            <p:cond delay="500"/>
                                          </p:stCondLst>
                                        </p:cTn>
                                        <p:tgtEl>
                                          <p:spTgt spid="39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96"/>
                                        </p:tgtEl>
                                      </p:cBhvr>
                                    </p:animEffect>
                                    <p:set>
                                      <p:cBhvr>
                                        <p:cTn dur="1" fill="hold">
                                          <p:stCondLst>
                                            <p:cond delay="500"/>
                                          </p:stCondLst>
                                        </p:cTn>
                                        <p:tgtEl>
                                          <p:spTgt spid="39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500"/>
                                        <p:tgtEl>
                                          <p:spTgt spid="3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2" name="Shape 402"/>
        <p:cNvGrpSpPr/>
        <p:nvPr/>
      </p:nvGrpSpPr>
      <p:grpSpPr>
        <a:xfrm>
          <a:off x="0" y="0"/>
          <a:ext cx="0" cy="0"/>
          <a:chOff x="0" y="0"/>
          <a:chExt cx="0" cy="0"/>
        </a:xfrm>
      </p:grpSpPr>
      <p:pic>
        <p:nvPicPr>
          <p:cNvPr id="403" name="Google Shape;403;p16"/>
          <p:cNvPicPr preferRelativeResize="0"/>
          <p:nvPr/>
        </p:nvPicPr>
        <p:blipFill rotWithShape="1">
          <a:blip r:embed="rId3">
            <a:alphaModFix/>
          </a:blip>
          <a:srcRect b="0" l="0" r="0" t="0"/>
          <a:stretch/>
        </p:blipFill>
        <p:spPr>
          <a:xfrm>
            <a:off x="3175" y="3140075"/>
            <a:ext cx="4645025" cy="3757613"/>
          </a:xfrm>
          <a:prstGeom prst="rect">
            <a:avLst/>
          </a:prstGeom>
          <a:noFill/>
          <a:ln>
            <a:noFill/>
          </a:ln>
        </p:spPr>
      </p:pic>
      <p:pic>
        <p:nvPicPr>
          <p:cNvPr id="404" name="Google Shape;404;p16"/>
          <p:cNvPicPr preferRelativeResize="0"/>
          <p:nvPr/>
        </p:nvPicPr>
        <p:blipFill rotWithShape="1">
          <a:blip r:embed="rId4">
            <a:alphaModFix/>
          </a:blip>
          <a:srcRect b="0" l="0" r="0" t="0"/>
          <a:stretch/>
        </p:blipFill>
        <p:spPr>
          <a:xfrm>
            <a:off x="4572000" y="3140075"/>
            <a:ext cx="4648200" cy="3757613"/>
          </a:xfrm>
          <a:prstGeom prst="rect">
            <a:avLst/>
          </a:prstGeom>
          <a:noFill/>
          <a:ln>
            <a:noFill/>
          </a:ln>
        </p:spPr>
      </p:pic>
      <p:sp>
        <p:nvSpPr>
          <p:cNvPr id="405" name="Google Shape;405;p16"/>
          <p:cNvSpPr/>
          <p:nvPr/>
        </p:nvSpPr>
        <p:spPr>
          <a:xfrm>
            <a:off x="8382000" y="3048000"/>
            <a:ext cx="838200" cy="198596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406" name="Google Shape;406;p16"/>
          <p:cNvSpPr txBox="1"/>
          <p:nvPr/>
        </p:nvSpPr>
        <p:spPr>
          <a:xfrm>
            <a:off x="5943600" y="490174"/>
            <a:ext cx="3124200" cy="1948226"/>
          </a:xfrm>
          <a:prstGeom prst="rect">
            <a:avLst/>
          </a:prstGeom>
          <a:solidFill>
            <a:srgbClr val="C1EFFE"/>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Population </a:t>
            </a:r>
            <a:br>
              <a:rPr b="0" i="0" lang="en-US" sz="3000" u="none" cap="none" strike="noStrike">
                <a:solidFill>
                  <a:schemeClr val="dk1"/>
                </a:solidFill>
                <a:latin typeface="Calibri"/>
                <a:ea typeface="Calibri"/>
                <a:cs typeface="Calibri"/>
                <a:sym typeface="Calibri"/>
              </a:rPr>
            </a:br>
            <a:r>
              <a:rPr b="0" i="0" lang="en-US" sz="3000" u="none" cap="none" strike="noStrike">
                <a:solidFill>
                  <a:schemeClr val="dk1"/>
                </a:solidFill>
                <a:latin typeface="Calibri"/>
                <a:ea typeface="Calibri"/>
                <a:cs typeface="Calibri"/>
                <a:sym typeface="Calibri"/>
              </a:rPr>
              <a:t>growth and land opportunities </a:t>
            </a:r>
            <a:br>
              <a:rPr b="0" i="0" lang="en-US" sz="3000" u="none" cap="none" strike="noStrike">
                <a:solidFill>
                  <a:schemeClr val="dk1"/>
                </a:solidFill>
                <a:latin typeface="Calibri"/>
                <a:ea typeface="Calibri"/>
                <a:cs typeface="Calibri"/>
                <a:sym typeface="Calibri"/>
              </a:rPr>
            </a:br>
            <a:r>
              <a:rPr b="0" i="0" lang="en-US" sz="3000" u="none" cap="none" strike="noStrike">
                <a:solidFill>
                  <a:schemeClr val="dk1"/>
                </a:solidFill>
                <a:latin typeface="Calibri"/>
                <a:ea typeface="Calibri"/>
                <a:cs typeface="Calibri"/>
                <a:sym typeface="Calibri"/>
              </a:rPr>
              <a:t>led to rapid growth</a:t>
            </a:r>
            <a:r>
              <a:rPr b="0" i="0" lang="en-US" sz="24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of</a:t>
            </a:r>
            <a:r>
              <a:rPr b="0" i="0" lang="en-US" sz="24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the</a:t>
            </a:r>
            <a:r>
              <a:rPr b="0" i="0" lang="en-US" sz="24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West </a:t>
            </a:r>
            <a:endParaRPr b="0" i="0" sz="1400" u="none" cap="none" strike="noStrike">
              <a:solidFill>
                <a:srgbClr val="000000"/>
              </a:solidFill>
              <a:latin typeface="Arial"/>
              <a:ea typeface="Arial"/>
              <a:cs typeface="Arial"/>
              <a:sym typeface="Arial"/>
            </a:endParaRPr>
          </a:p>
        </p:txBody>
      </p:sp>
      <p:pic>
        <p:nvPicPr>
          <p:cNvPr descr="Photo of AMERICAN FARM SCENE, 1853. &#10;'American Farm Scenes--No. 1': lithograph, 1853, by Nathaniel Currier." id="407" name="Google Shape;407;p16"/>
          <p:cNvPicPr preferRelativeResize="0"/>
          <p:nvPr/>
        </p:nvPicPr>
        <p:blipFill rotWithShape="1">
          <a:blip r:embed="rId5">
            <a:alphaModFix/>
          </a:blip>
          <a:srcRect b="0" l="0" r="-281" t="0"/>
          <a:stretch/>
        </p:blipFill>
        <p:spPr>
          <a:xfrm>
            <a:off x="76200" y="133350"/>
            <a:ext cx="5715000" cy="2882900"/>
          </a:xfrm>
          <a:prstGeom prst="rect">
            <a:avLst/>
          </a:prstGeom>
          <a:noFill/>
          <a:ln>
            <a:noFill/>
          </a:ln>
        </p:spPr>
      </p:pic>
      <p:pic>
        <p:nvPicPr>
          <p:cNvPr id="408" name="Google Shape;408;p16"/>
          <p:cNvPicPr preferRelativeResize="0"/>
          <p:nvPr/>
        </p:nvPicPr>
        <p:blipFill rotWithShape="1">
          <a:blip r:embed="rId6">
            <a:alphaModFix/>
          </a:blip>
          <a:srcRect b="0" l="0" r="0" t="0"/>
          <a:stretch/>
        </p:blipFill>
        <p:spPr>
          <a:xfrm>
            <a:off x="1608138" y="3048000"/>
            <a:ext cx="6545262" cy="3849688"/>
          </a:xfrm>
          <a:prstGeom prst="rect">
            <a:avLst/>
          </a:prstGeom>
          <a:noFill/>
          <a:ln>
            <a:noFill/>
          </a:ln>
        </p:spPr>
      </p:pic>
      <p:pic>
        <p:nvPicPr>
          <p:cNvPr id="409" name="Google Shape;409;p16"/>
          <p:cNvPicPr preferRelativeResize="0"/>
          <p:nvPr/>
        </p:nvPicPr>
        <p:blipFill rotWithShape="1">
          <a:blip r:embed="rId7">
            <a:alphaModFix/>
          </a:blip>
          <a:srcRect b="0" l="0" r="0" t="0"/>
          <a:stretch/>
        </p:blipFill>
        <p:spPr>
          <a:xfrm>
            <a:off x="742950" y="5029200"/>
            <a:ext cx="2065338" cy="1812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04"/>
                                        </p:tgtEl>
                                      </p:cBhvr>
                                    </p:animEffect>
                                    <p:set>
                                      <p:cBhvr>
                                        <p:cTn dur="1" fill="hold">
                                          <p:stCondLst>
                                            <p:cond delay="500"/>
                                          </p:stCondLst>
                                        </p:cTn>
                                        <p:tgtEl>
                                          <p:spTgt spid="40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03"/>
                                        </p:tgtEl>
                                      </p:cBhvr>
                                    </p:animEffect>
                                    <p:set>
                                      <p:cBhvr>
                                        <p:cTn dur="1" fill="hold">
                                          <p:stCondLst>
                                            <p:cond delay="500"/>
                                          </p:stCondLst>
                                        </p:cTn>
                                        <p:tgtEl>
                                          <p:spTgt spid="40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par>
                                <p:cTn fill="hold" nodeType="with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50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13" name="Shape 413"/>
        <p:cNvGrpSpPr/>
        <p:nvPr/>
      </p:nvGrpSpPr>
      <p:grpSpPr>
        <a:xfrm>
          <a:off x="0" y="0"/>
          <a:ext cx="0" cy="0"/>
          <a:chOff x="0" y="0"/>
          <a:chExt cx="0" cy="0"/>
        </a:xfrm>
      </p:grpSpPr>
      <p:pic>
        <p:nvPicPr>
          <p:cNvPr id="414" name="Google Shape;414;p17"/>
          <p:cNvPicPr preferRelativeResize="0"/>
          <p:nvPr/>
        </p:nvPicPr>
        <p:blipFill rotWithShape="1">
          <a:blip r:embed="rId3">
            <a:alphaModFix/>
          </a:blip>
          <a:srcRect b="0" l="0" r="0" t="0"/>
          <a:stretch/>
        </p:blipFill>
        <p:spPr>
          <a:xfrm>
            <a:off x="42863" y="969963"/>
            <a:ext cx="5976937" cy="5856287"/>
          </a:xfrm>
          <a:prstGeom prst="rect">
            <a:avLst/>
          </a:prstGeom>
          <a:noFill/>
          <a:ln>
            <a:noFill/>
          </a:ln>
        </p:spPr>
      </p:pic>
      <p:sp>
        <p:nvSpPr>
          <p:cNvPr id="415" name="Google Shape;415;p17"/>
          <p:cNvSpPr/>
          <p:nvPr/>
        </p:nvSpPr>
        <p:spPr>
          <a:xfrm>
            <a:off x="38100" y="0"/>
            <a:ext cx="4762500" cy="304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416" name="Google Shape;416;p17"/>
          <p:cNvSpPr txBox="1"/>
          <p:nvPr/>
        </p:nvSpPr>
        <p:spPr>
          <a:xfrm>
            <a:off x="152400" y="76200"/>
            <a:ext cx="5181600" cy="1579563"/>
          </a:xfrm>
          <a:prstGeom prst="rect">
            <a:avLst/>
          </a:prstGeom>
          <a:solidFill>
            <a:srgbClr val="CCFFCC"/>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000"/>
              <a:buFont typeface="Arial"/>
              <a:buNone/>
            </a:pPr>
            <a:r>
              <a:rPr b="0" i="0" lang="en-US" sz="3000" u="sng" cap="none" strike="noStrike">
                <a:solidFill>
                  <a:schemeClr val="dk1"/>
                </a:solidFill>
                <a:latin typeface="Calibri"/>
                <a:ea typeface="Calibri"/>
                <a:cs typeface="Calibri"/>
                <a:sym typeface="Calibri"/>
              </a:rPr>
              <a:t>The West became </a:t>
            </a:r>
            <a:br>
              <a:rPr b="0" i="0" lang="en-US" sz="3000" u="sng" cap="none" strike="noStrike">
                <a:solidFill>
                  <a:schemeClr val="dk1"/>
                </a:solidFill>
                <a:latin typeface="Calibri"/>
                <a:ea typeface="Calibri"/>
                <a:cs typeface="Calibri"/>
                <a:sym typeface="Calibri"/>
              </a:rPr>
            </a:br>
            <a:r>
              <a:rPr b="0" i="0" lang="en-US" sz="3000" u="sng" cap="none" strike="noStrike">
                <a:solidFill>
                  <a:srgbClr val="FF0000"/>
                </a:solidFill>
                <a:latin typeface="Calibri"/>
                <a:ea typeface="Calibri"/>
                <a:cs typeface="Calibri"/>
                <a:sym typeface="Calibri"/>
              </a:rPr>
              <a:t>“America’s bread basket”</a:t>
            </a:r>
            <a:r>
              <a:rPr b="0" i="0" lang="en-US" sz="3000" u="sng" cap="none" strike="noStrike">
                <a:solidFill>
                  <a:schemeClr val="dk1"/>
                </a:solidFill>
                <a:latin typeface="Calibri"/>
                <a:ea typeface="Calibri"/>
                <a:cs typeface="Calibri"/>
                <a:sym typeface="Calibri"/>
              </a:rPr>
              <a:t> </a:t>
            </a:r>
            <a:br>
              <a:rPr b="0" i="0" lang="en-US" sz="3000" u="sng" cap="none" strike="noStrike">
                <a:solidFill>
                  <a:schemeClr val="dk1"/>
                </a:solidFill>
                <a:latin typeface="Calibri"/>
                <a:ea typeface="Calibri"/>
                <a:cs typeface="Calibri"/>
                <a:sym typeface="Calibri"/>
              </a:rPr>
            </a:br>
            <a:r>
              <a:rPr b="0" i="0" lang="en-US" sz="3000" u="sng" cap="none" strike="noStrike">
                <a:solidFill>
                  <a:schemeClr val="dk1"/>
                </a:solidFill>
                <a:latin typeface="Calibri"/>
                <a:ea typeface="Calibri"/>
                <a:cs typeface="Calibri"/>
                <a:sym typeface="Calibri"/>
              </a:rPr>
              <a:t>where commercial farms </a:t>
            </a:r>
            <a:r>
              <a:rPr b="0" i="0" lang="en-US" sz="3000" u="none" cap="none" strike="noStrike">
                <a:solidFill>
                  <a:schemeClr val="dk1"/>
                </a:solidFill>
                <a:latin typeface="Calibri"/>
                <a:ea typeface="Calibri"/>
                <a:cs typeface="Calibri"/>
                <a:sym typeface="Calibri"/>
              </a:rPr>
              <a:t>produced wheat, corn, livestock </a:t>
            </a:r>
            <a:endParaRPr b="0" i="0" sz="1400" u="none" cap="none" strike="noStrike">
              <a:solidFill>
                <a:srgbClr val="000000"/>
              </a:solidFill>
              <a:latin typeface="Arial"/>
              <a:ea typeface="Arial"/>
              <a:cs typeface="Arial"/>
              <a:sym typeface="Arial"/>
            </a:endParaRPr>
          </a:p>
        </p:txBody>
      </p:sp>
      <p:pic>
        <p:nvPicPr>
          <p:cNvPr descr="http://3.bp.blogspot.com/_CvDCiEFbNy8/TOGoJurpquI/AAAAAAAAclk/tky4IAdWVqE/s1600/f%2BWilliam%2BSidney%2BMount%2B%2528American%2Bpainter%252C%2B1807-1868%2529%2BRinging%2Bthe%2BPig%2B1842.jpg" id="417" name="Google Shape;417;p17"/>
          <p:cNvPicPr preferRelativeResize="0"/>
          <p:nvPr/>
        </p:nvPicPr>
        <p:blipFill rotWithShape="1">
          <a:blip r:embed="rId4">
            <a:alphaModFix/>
          </a:blip>
          <a:srcRect b="0" l="0" r="0" t="0"/>
          <a:stretch/>
        </p:blipFill>
        <p:spPr>
          <a:xfrm>
            <a:off x="4721225" y="3810000"/>
            <a:ext cx="4270375" cy="2895600"/>
          </a:xfrm>
          <a:prstGeom prst="rect">
            <a:avLst/>
          </a:prstGeom>
          <a:noFill/>
          <a:ln>
            <a:noFill/>
          </a:ln>
        </p:spPr>
      </p:pic>
      <p:pic>
        <p:nvPicPr>
          <p:cNvPr descr="http://2.bp.blogspot.com/_CvDCiEFbNy8/TOGp67vjWJI/AAAAAAAAcl8/SYVmIcNKvww/s1600/f%2BWilliam%2BSidney%2BMount%2B%2528American%2Bpainter%252C%2B1807-1868%2529%2BLong%2BIsland%2BFarmer%2BHusking%2BCorn%2B1833-34.jpg" id="418" name="Google Shape;418;p17"/>
          <p:cNvPicPr preferRelativeResize="0"/>
          <p:nvPr/>
        </p:nvPicPr>
        <p:blipFill rotWithShape="1">
          <a:blip r:embed="rId5">
            <a:alphaModFix/>
          </a:blip>
          <a:srcRect b="0" l="0" r="0" t="0"/>
          <a:stretch/>
        </p:blipFill>
        <p:spPr>
          <a:xfrm>
            <a:off x="5562600" y="171450"/>
            <a:ext cx="3429000" cy="3486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2" name="Shape 422"/>
        <p:cNvGrpSpPr/>
        <p:nvPr/>
      </p:nvGrpSpPr>
      <p:grpSpPr>
        <a:xfrm>
          <a:off x="0" y="0"/>
          <a:ext cx="0" cy="0"/>
          <a:chOff x="0" y="0"/>
          <a:chExt cx="0" cy="0"/>
        </a:xfrm>
      </p:grpSpPr>
      <p:pic>
        <p:nvPicPr>
          <p:cNvPr descr="Photo of SECOND BANK OF U.S. &#10;The Second Bank of the United States on lower Chestnut Street, Philadelphia: colored engraving, 1839, after William Henry Bartlett." id="423" name="Google Shape;423;p18"/>
          <p:cNvPicPr preferRelativeResize="0"/>
          <p:nvPr/>
        </p:nvPicPr>
        <p:blipFill rotWithShape="1">
          <a:blip r:embed="rId3">
            <a:alphaModFix/>
          </a:blip>
          <a:srcRect b="0" l="0" r="0" t="0"/>
          <a:stretch/>
        </p:blipFill>
        <p:spPr>
          <a:xfrm>
            <a:off x="2209800" y="0"/>
            <a:ext cx="4797425" cy="2514600"/>
          </a:xfrm>
          <a:prstGeom prst="rect">
            <a:avLst/>
          </a:prstGeom>
          <a:noFill/>
          <a:ln cap="flat" cmpd="sng" w="12700">
            <a:solidFill>
              <a:schemeClr val="dk1"/>
            </a:solidFill>
            <a:prstDash val="solid"/>
            <a:miter lim="800000"/>
            <a:headEnd len="sm" w="sm" type="none"/>
            <a:tailEnd len="sm" w="sm" type="none"/>
          </a:ln>
        </p:spPr>
      </p:pic>
      <p:pic>
        <p:nvPicPr>
          <p:cNvPr descr="BanksCitizensState" id="424" name="Google Shape;424;p18"/>
          <p:cNvPicPr preferRelativeResize="0"/>
          <p:nvPr/>
        </p:nvPicPr>
        <p:blipFill rotWithShape="1">
          <a:blip r:embed="rId4">
            <a:alphaModFix/>
          </a:blip>
          <a:srcRect b="9549" l="21712" r="8131" t="6553"/>
          <a:stretch/>
        </p:blipFill>
        <p:spPr>
          <a:xfrm>
            <a:off x="457200" y="2667000"/>
            <a:ext cx="2362200" cy="2133600"/>
          </a:xfrm>
          <a:prstGeom prst="rect">
            <a:avLst/>
          </a:prstGeom>
          <a:noFill/>
          <a:ln cap="flat" cmpd="sng" w="12700">
            <a:solidFill>
              <a:schemeClr val="dk1"/>
            </a:solidFill>
            <a:prstDash val="solid"/>
            <a:miter lim="800000"/>
            <a:headEnd len="sm" w="sm" type="none"/>
            <a:tailEnd len="sm" w="sm" type="none"/>
          </a:ln>
        </p:spPr>
      </p:pic>
      <p:pic>
        <p:nvPicPr>
          <p:cNvPr descr="2454999065_fdca89ce36" id="425" name="Google Shape;425;p18"/>
          <p:cNvPicPr preferRelativeResize="0"/>
          <p:nvPr/>
        </p:nvPicPr>
        <p:blipFill rotWithShape="1">
          <a:blip r:embed="rId5">
            <a:alphaModFix/>
          </a:blip>
          <a:srcRect b="0" l="0" r="0" t="0"/>
          <a:stretch/>
        </p:blipFill>
        <p:spPr>
          <a:xfrm>
            <a:off x="3157538" y="2689225"/>
            <a:ext cx="2709862" cy="2025650"/>
          </a:xfrm>
          <a:prstGeom prst="rect">
            <a:avLst/>
          </a:prstGeom>
          <a:noFill/>
          <a:ln cap="flat" cmpd="sng" w="12700">
            <a:solidFill>
              <a:schemeClr val="dk1"/>
            </a:solidFill>
            <a:prstDash val="solid"/>
            <a:miter lim="800000"/>
            <a:headEnd len="sm" w="sm" type="none"/>
            <a:tailEnd len="sm" w="sm" type="none"/>
          </a:ln>
        </p:spPr>
      </p:pic>
      <p:pic>
        <p:nvPicPr>
          <p:cNvPr descr="Photo1228" id="426" name="Google Shape;426;p18"/>
          <p:cNvPicPr preferRelativeResize="0"/>
          <p:nvPr/>
        </p:nvPicPr>
        <p:blipFill rotWithShape="1">
          <a:blip r:embed="rId6">
            <a:alphaModFix/>
          </a:blip>
          <a:srcRect b="0" l="0" r="0" t="0"/>
          <a:stretch/>
        </p:blipFill>
        <p:spPr>
          <a:xfrm>
            <a:off x="6172200" y="2784475"/>
            <a:ext cx="2779713" cy="1928813"/>
          </a:xfrm>
          <a:prstGeom prst="rect">
            <a:avLst/>
          </a:prstGeom>
          <a:noFill/>
          <a:ln cap="flat" cmpd="sng" w="12700">
            <a:solidFill>
              <a:schemeClr val="dk1"/>
            </a:solidFill>
            <a:prstDash val="solid"/>
            <a:miter lim="800000"/>
            <a:headEnd len="sm" w="sm" type="none"/>
            <a:tailEnd len="sm" w="sm" type="none"/>
          </a:ln>
        </p:spPr>
      </p:pic>
      <p:pic>
        <p:nvPicPr>
          <p:cNvPr descr="Photo of MASSACHUSETTS MILL GIRL. &#10;A Massachusetts mill girl beside a Fales and Jenks spinning frame. Colored engraving, c1845." id="427" name="Google Shape;427;p18"/>
          <p:cNvPicPr preferRelativeResize="0"/>
          <p:nvPr/>
        </p:nvPicPr>
        <p:blipFill rotWithShape="1">
          <a:blip r:embed="rId7">
            <a:alphaModFix/>
          </a:blip>
          <a:srcRect b="0" l="0" r="0" t="0"/>
          <a:stretch/>
        </p:blipFill>
        <p:spPr>
          <a:xfrm>
            <a:off x="152400" y="5029200"/>
            <a:ext cx="2819400" cy="1724025"/>
          </a:xfrm>
          <a:prstGeom prst="rect">
            <a:avLst/>
          </a:prstGeom>
          <a:noFill/>
          <a:ln cap="flat" cmpd="sng" w="12700">
            <a:solidFill>
              <a:schemeClr val="dk1"/>
            </a:solidFill>
            <a:prstDash val="solid"/>
            <a:miter lim="800000"/>
            <a:headEnd len="sm" w="sm" type="none"/>
            <a:tailEnd len="sm" w="sm" type="none"/>
          </a:ln>
        </p:spPr>
      </p:pic>
      <p:pic>
        <p:nvPicPr>
          <p:cNvPr descr="Photo of FARMING: HARVESTING. &#10;Harvesting grain with one of Cyrus Hall McCormick's reapers. Wood engraving, American, 1884." id="428" name="Google Shape;428;p18"/>
          <p:cNvPicPr preferRelativeResize="0"/>
          <p:nvPr/>
        </p:nvPicPr>
        <p:blipFill rotWithShape="1">
          <a:blip r:embed="rId8">
            <a:alphaModFix/>
          </a:blip>
          <a:srcRect b="0" l="0" r="0" t="0"/>
          <a:stretch/>
        </p:blipFill>
        <p:spPr>
          <a:xfrm>
            <a:off x="6248400" y="4953000"/>
            <a:ext cx="2743200" cy="1806575"/>
          </a:xfrm>
          <a:prstGeom prst="rect">
            <a:avLst/>
          </a:prstGeom>
          <a:noFill/>
          <a:ln cap="flat" cmpd="sng" w="12700">
            <a:solidFill>
              <a:schemeClr val="dk1"/>
            </a:solidFill>
            <a:prstDash val="solid"/>
            <a:miter lim="800000"/>
            <a:headEnd len="sm" w="sm" type="none"/>
            <a:tailEnd len="sm" w="sm" type="none"/>
          </a:ln>
        </p:spPr>
      </p:pic>
      <p:pic>
        <p:nvPicPr>
          <p:cNvPr descr="erie" id="429" name="Google Shape;429;p18"/>
          <p:cNvPicPr preferRelativeResize="0"/>
          <p:nvPr/>
        </p:nvPicPr>
        <p:blipFill rotWithShape="1">
          <a:blip r:embed="rId9">
            <a:alphaModFix/>
          </a:blip>
          <a:srcRect b="0" l="0" r="0" t="0"/>
          <a:stretch/>
        </p:blipFill>
        <p:spPr>
          <a:xfrm>
            <a:off x="3200400" y="4951413"/>
            <a:ext cx="2820988" cy="1906587"/>
          </a:xfrm>
          <a:prstGeom prst="rect">
            <a:avLst/>
          </a:prstGeom>
          <a:noFill/>
          <a:ln cap="flat" cmpd="sng" w="12700">
            <a:solidFill>
              <a:schemeClr val="dk1"/>
            </a:solidFill>
            <a:prstDash val="solid"/>
            <a:miter lim="800000"/>
            <a:headEnd len="sm" w="sm" type="none"/>
            <a:tailEnd len="sm" w="sm" type="none"/>
          </a:ln>
        </p:spPr>
      </p:pic>
      <p:sp>
        <p:nvSpPr>
          <p:cNvPr id="430" name="Google Shape;430;p18"/>
          <p:cNvSpPr txBox="1"/>
          <p:nvPr/>
        </p:nvSpPr>
        <p:spPr>
          <a:xfrm>
            <a:off x="1066800" y="3146559"/>
            <a:ext cx="7315200" cy="1273041"/>
          </a:xfrm>
          <a:prstGeom prst="rect">
            <a:avLst/>
          </a:prstGeom>
          <a:solidFill>
            <a:srgbClr val="FFFF99"/>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The </a:t>
            </a:r>
            <a:r>
              <a:rPr b="0" i="0" lang="en-US" sz="3000" u="sng" cap="none" strike="noStrike">
                <a:solidFill>
                  <a:srgbClr val="FF0000"/>
                </a:solidFill>
                <a:latin typeface="Calibri"/>
                <a:ea typeface="Calibri"/>
                <a:cs typeface="Calibri"/>
                <a:sym typeface="Calibri"/>
              </a:rPr>
              <a:t>BUS held ~$10 million in federal money and loaned it to state banks</a:t>
            </a:r>
            <a:r>
              <a:rPr b="0" i="0" lang="en-US" sz="3000" cap="none" strike="noStrike">
                <a:solidFill>
                  <a:srgbClr val="FF0000"/>
                </a:solidFill>
                <a:latin typeface="Calibri"/>
                <a:ea typeface="Calibri"/>
                <a:cs typeface="Calibri"/>
                <a:sym typeface="Calibri"/>
              </a:rPr>
              <a:t> </a:t>
            </a:r>
            <a:r>
              <a:rPr b="0" i="0" lang="en-US" sz="3000" u="none" cap="none" strike="noStrike">
                <a:solidFill>
                  <a:srgbClr val="FF0000"/>
                </a:solidFill>
                <a:latin typeface="Calibri"/>
                <a:ea typeface="Calibri"/>
                <a:cs typeface="Calibri"/>
                <a:sym typeface="Calibri"/>
              </a:rPr>
              <a:t>which forced small banks to be smart when issuing loans</a:t>
            </a:r>
            <a:endParaRPr b="0" i="0" sz="1400" u="none" cap="none" strike="noStrike">
              <a:solidFill>
                <a:srgbClr val="000000"/>
              </a:solidFill>
              <a:latin typeface="Arial"/>
              <a:ea typeface="Arial"/>
              <a:cs typeface="Arial"/>
              <a:sym typeface="Arial"/>
            </a:endParaRPr>
          </a:p>
        </p:txBody>
      </p:sp>
      <p:sp>
        <p:nvSpPr>
          <p:cNvPr id="431" name="Google Shape;431;p18"/>
          <p:cNvSpPr txBox="1"/>
          <p:nvPr/>
        </p:nvSpPr>
        <p:spPr>
          <a:xfrm>
            <a:off x="1066800" y="5105400"/>
            <a:ext cx="7315200" cy="1273041"/>
          </a:xfrm>
          <a:prstGeom prst="rect">
            <a:avLst/>
          </a:prstGeom>
          <a:solidFill>
            <a:srgbClr val="FFCC99"/>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State banks loaned money to individual citizens, businesses, or local governments </a:t>
            </a:r>
            <a:br>
              <a:rPr b="0" i="0" lang="en-US" sz="3000" u="none" cap="none" strike="noStrike">
                <a:solidFill>
                  <a:schemeClr val="dk1"/>
                </a:solidFill>
                <a:latin typeface="Calibri"/>
                <a:ea typeface="Calibri"/>
                <a:cs typeface="Calibri"/>
                <a:sym typeface="Calibri"/>
              </a:rPr>
            </a:br>
            <a:r>
              <a:rPr b="0" i="0" lang="en-US" sz="3000" u="none" cap="none" strike="noStrike">
                <a:solidFill>
                  <a:schemeClr val="dk1"/>
                </a:solidFill>
                <a:latin typeface="Calibri"/>
                <a:ea typeface="Calibri"/>
                <a:cs typeface="Calibri"/>
                <a:sym typeface="Calibri"/>
              </a:rPr>
              <a:t>to finance roads, canals, factories, &amp; farms</a:t>
            </a:r>
            <a:endParaRPr b="0" i="0" sz="3000" u="none" cap="none" strike="noStrike">
              <a:solidFill>
                <a:schemeClr val="dk1"/>
              </a:solidFill>
              <a:latin typeface="Calibri"/>
              <a:ea typeface="Calibri"/>
              <a:cs typeface="Calibri"/>
              <a:sym typeface="Calibri"/>
            </a:endParaRPr>
          </a:p>
        </p:txBody>
      </p:sp>
      <p:pic>
        <p:nvPicPr>
          <p:cNvPr descr="Photo of U.S. BANK BANKNOTE, 1840. &#10;One thousand dollar banknote issued in 1840 by The Bank of The United States." id="432" name="Google Shape;432;p18"/>
          <p:cNvPicPr preferRelativeResize="0"/>
          <p:nvPr/>
        </p:nvPicPr>
        <p:blipFill rotWithShape="1">
          <a:blip r:embed="rId10">
            <a:alphaModFix/>
          </a:blip>
          <a:srcRect b="0" l="0" r="0" t="0"/>
          <a:stretch/>
        </p:blipFill>
        <p:spPr>
          <a:xfrm>
            <a:off x="2209800" y="0"/>
            <a:ext cx="4762500" cy="2495550"/>
          </a:xfrm>
          <a:prstGeom prst="rect">
            <a:avLst/>
          </a:prstGeom>
          <a:noFill/>
          <a:ln cap="flat" cmpd="sng" w="12700">
            <a:solidFill>
              <a:srgbClr val="000000"/>
            </a:solidFill>
            <a:prstDash val="solid"/>
            <a:miter lim="800000"/>
            <a:headEnd len="sm" w="sm" type="none"/>
            <a:tailEnd len="sm" w="sm" type="none"/>
          </a:ln>
        </p:spPr>
      </p:pic>
      <p:pic>
        <p:nvPicPr>
          <p:cNvPr descr="Photo of U.S. BANK BANKNOTE, 1840. &#10;One thousand dollar banknote issued in 1840 by The Bank of The United States." id="433" name="Google Shape;433;p18"/>
          <p:cNvPicPr preferRelativeResize="0"/>
          <p:nvPr/>
        </p:nvPicPr>
        <p:blipFill rotWithShape="1">
          <a:blip r:embed="rId10">
            <a:alphaModFix/>
          </a:blip>
          <a:srcRect b="0" l="0" r="0" t="0"/>
          <a:stretch/>
        </p:blipFill>
        <p:spPr>
          <a:xfrm>
            <a:off x="2362200" y="152400"/>
            <a:ext cx="4762500" cy="2495550"/>
          </a:xfrm>
          <a:prstGeom prst="rect">
            <a:avLst/>
          </a:prstGeom>
          <a:noFill/>
          <a:ln cap="flat" cmpd="sng" w="12700">
            <a:solidFill>
              <a:srgbClr val="000000"/>
            </a:solidFill>
            <a:prstDash val="solid"/>
            <a:miter lim="800000"/>
            <a:headEnd len="sm" w="sm" type="none"/>
            <a:tailEnd len="sm" w="sm" type="none"/>
          </a:ln>
        </p:spPr>
      </p:pic>
      <p:pic>
        <p:nvPicPr>
          <p:cNvPr descr="Photo of U.S. BANK BANKNOTE, 1840. &#10;One thousand dollar banknote issued in 1840 by The Bank of The United States." id="434" name="Google Shape;434;p18"/>
          <p:cNvPicPr preferRelativeResize="0"/>
          <p:nvPr/>
        </p:nvPicPr>
        <p:blipFill rotWithShape="1">
          <a:blip r:embed="rId10">
            <a:alphaModFix/>
          </a:blip>
          <a:srcRect b="0" l="0" r="0" t="0"/>
          <a:stretch/>
        </p:blipFill>
        <p:spPr>
          <a:xfrm>
            <a:off x="2514600" y="304800"/>
            <a:ext cx="4762500" cy="2495550"/>
          </a:xfrm>
          <a:prstGeom prst="rect">
            <a:avLst/>
          </a:prstGeom>
          <a:noFill/>
          <a:ln cap="flat" cmpd="sng" w="12700">
            <a:solidFill>
              <a:srgbClr val="000000"/>
            </a:solidFill>
            <a:prstDash val="solid"/>
            <a:miter lim="800000"/>
            <a:headEnd len="sm" w="sm" type="none"/>
            <a:tailEnd len="sm" w="sm" type="none"/>
          </a:ln>
        </p:spPr>
      </p:pic>
      <p:sp>
        <p:nvSpPr>
          <p:cNvPr id="435" name="Google Shape;435;p18"/>
          <p:cNvSpPr txBox="1"/>
          <p:nvPr/>
        </p:nvSpPr>
        <p:spPr>
          <a:xfrm>
            <a:off x="152401" y="156949"/>
            <a:ext cx="8799512" cy="880626"/>
          </a:xfrm>
          <a:prstGeom prst="rect">
            <a:avLst/>
          </a:prstGeom>
          <a:solidFill>
            <a:srgbClr val="FFCCFF"/>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The </a:t>
            </a:r>
            <a:r>
              <a:rPr b="0" i="0" lang="en-US" sz="3000" u="sng" cap="none" strike="noStrike">
                <a:solidFill>
                  <a:schemeClr val="dk1"/>
                </a:solidFill>
                <a:latin typeface="Calibri"/>
                <a:ea typeface="Calibri"/>
                <a:cs typeface="Calibri"/>
                <a:sym typeface="Calibri"/>
              </a:rPr>
              <a:t>Second Bank</a:t>
            </a:r>
            <a:r>
              <a:rPr b="0" i="0" lang="en-US" sz="3000" u="none" cap="none" strike="noStrike">
                <a:solidFill>
                  <a:schemeClr val="dk1"/>
                </a:solidFill>
                <a:latin typeface="Calibri"/>
                <a:ea typeface="Calibri"/>
                <a:cs typeface="Calibri"/>
                <a:sym typeface="Calibri"/>
              </a:rPr>
              <a:t> </a:t>
            </a:r>
            <a:r>
              <a:rPr b="0" i="0" lang="en-US" sz="3000" u="sng" cap="none" strike="noStrike">
                <a:solidFill>
                  <a:srgbClr val="FF0000"/>
                </a:solidFill>
                <a:latin typeface="Calibri"/>
                <a:ea typeface="Calibri"/>
                <a:cs typeface="Calibri"/>
                <a:sym typeface="Calibri"/>
              </a:rPr>
              <a:t>provided federal money for investment and regulation over the U.S. banking system</a:t>
            </a:r>
            <a:endParaRPr b="0" i="0" sz="3000" u="sng" cap="none" strike="noStrike">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35"/>
                                        </p:tgtEl>
                                      </p:cBhvr>
                                    </p:animEffect>
                                    <p:set>
                                      <p:cBhvr>
                                        <p:cTn dur="1" fill="hold">
                                          <p:stCondLst>
                                            <p:cond delay="500"/>
                                          </p:stCondLst>
                                        </p:cTn>
                                        <p:tgtEl>
                                          <p:spTgt spid="43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500"/>
                                        <p:tgtEl>
                                          <p:spTgt spid="42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
                                        <p:tgtEl>
                                          <p:spTgt spid="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par>
                                <p:cTn fill="hold" nodeType="with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par>
                                <p:cTn fill="hold" nodeType="with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500"/>
                                        <p:tgtEl>
                                          <p:spTgt spid="426"/>
                                        </p:tgtEl>
                                      </p:cBhvr>
                                    </p:animEffect>
                                  </p:childTnLst>
                                </p:cTn>
                              </p:par>
                              <p:par>
                                <p:cTn fill="hold" nodeType="withEffect" presetClass="exit" presetID="10" presetSubtype="0">
                                  <p:stCondLst>
                                    <p:cond delay="0"/>
                                  </p:stCondLst>
                                  <p:childTnLst>
                                    <p:animEffect filter="fade" transition="out">
                                      <p:cBhvr>
                                        <p:cTn dur="500"/>
                                        <p:tgtEl>
                                          <p:spTgt spid="430"/>
                                        </p:tgtEl>
                                      </p:cBhvr>
                                    </p:animEffect>
                                    <p:set>
                                      <p:cBhvr>
                                        <p:cTn dur="1" fill="hold">
                                          <p:stCondLst>
                                            <p:cond delay="500"/>
                                          </p:stCondLst>
                                        </p:cTn>
                                        <p:tgtEl>
                                          <p:spTgt spid="43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par>
                                <p:cTn fill="hold" nodeType="with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500"/>
                                        <p:tgtEl>
                                          <p:spTgt spid="433"/>
                                        </p:tgtEl>
                                      </p:cBhvr>
                                    </p:animEffect>
                                  </p:childTnLst>
                                </p:cTn>
                              </p:par>
                              <p:par>
                                <p:cTn fill="hold" nodeType="with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500"/>
                                        <p:tgtEl>
                                          <p:spTgt spid="427"/>
                                        </p:tgtEl>
                                      </p:cBhvr>
                                    </p:animEffect>
                                  </p:childTnLst>
                                </p:cTn>
                              </p:par>
                              <p:par>
                                <p:cTn fill="hold" nodeType="with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par>
                                <p:cTn fill="hold" nodeType="with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par>
                                <p:cTn fill="hold" nodeType="withEffect" presetClass="exit" presetID="10" presetSubtype="0">
                                  <p:stCondLst>
                                    <p:cond delay="0"/>
                                  </p:stCondLst>
                                  <p:childTnLst>
                                    <p:animEffect filter="fade" transition="out">
                                      <p:cBhvr>
                                        <p:cTn dur="500"/>
                                        <p:tgtEl>
                                          <p:spTgt spid="431"/>
                                        </p:tgtEl>
                                      </p:cBhvr>
                                    </p:animEffect>
                                    <p:set>
                                      <p:cBhvr>
                                        <p:cTn dur="1" fill="hold">
                                          <p:stCondLst>
                                            <p:cond delay="500"/>
                                          </p:stCondLst>
                                        </p:cTn>
                                        <p:tgtEl>
                                          <p:spTgt spid="43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40" name="Shape 440"/>
        <p:cNvGrpSpPr/>
        <p:nvPr/>
      </p:nvGrpSpPr>
      <p:grpSpPr>
        <a:xfrm>
          <a:off x="0" y="0"/>
          <a:ext cx="0" cy="0"/>
          <a:chOff x="0" y="0"/>
          <a:chExt cx="0" cy="0"/>
        </a:xfrm>
      </p:grpSpPr>
      <p:pic>
        <p:nvPicPr>
          <p:cNvPr descr="http://www.wadsworth.com/history_d/special_features/image_bank_US/images/maps/9_17.jpg" id="441" name="Google Shape;441;p19"/>
          <p:cNvPicPr preferRelativeResize="0"/>
          <p:nvPr/>
        </p:nvPicPr>
        <p:blipFill rotWithShape="1">
          <a:blip r:embed="rId3">
            <a:alphaModFix/>
          </a:blip>
          <a:srcRect b="0" l="0" r="0" t="0"/>
          <a:stretch/>
        </p:blipFill>
        <p:spPr>
          <a:xfrm>
            <a:off x="76200" y="893093"/>
            <a:ext cx="4676809" cy="5943601"/>
          </a:xfrm>
          <a:prstGeom prst="rect">
            <a:avLst/>
          </a:prstGeom>
          <a:noFill/>
          <a:ln>
            <a:noFill/>
          </a:ln>
        </p:spPr>
      </p:pic>
      <p:pic>
        <p:nvPicPr>
          <p:cNvPr descr="http://www.wadsworth.com/history_d/special_features/image_bank_US/images/maps/9_17.jpg" id="442" name="Google Shape;442;p19"/>
          <p:cNvPicPr preferRelativeResize="0"/>
          <p:nvPr/>
        </p:nvPicPr>
        <p:blipFill rotWithShape="1">
          <a:blip r:embed="rId4">
            <a:alphaModFix/>
          </a:blip>
          <a:srcRect b="0" l="0" r="0" t="0"/>
          <a:stretch/>
        </p:blipFill>
        <p:spPr>
          <a:xfrm>
            <a:off x="76200" y="914400"/>
            <a:ext cx="4705949" cy="5943600"/>
          </a:xfrm>
          <a:prstGeom prst="rect">
            <a:avLst/>
          </a:prstGeom>
          <a:noFill/>
          <a:ln>
            <a:noFill/>
          </a:ln>
        </p:spPr>
      </p:pic>
      <p:sp>
        <p:nvSpPr>
          <p:cNvPr id="443" name="Google Shape;443;p19"/>
          <p:cNvSpPr/>
          <p:nvPr/>
        </p:nvSpPr>
        <p:spPr>
          <a:xfrm>
            <a:off x="304800" y="83403"/>
            <a:ext cx="4038600" cy="830997"/>
          </a:xfrm>
          <a:prstGeom prst="rect">
            <a:avLst/>
          </a:prstGeom>
          <a:solidFill>
            <a:srgbClr val="FFCC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In the 1830s, </a:t>
            </a:r>
            <a:r>
              <a:rPr b="0" i="0" lang="en-US" sz="3000" u="sng" cap="none" strike="noStrike">
                <a:solidFill>
                  <a:schemeClr val="dk1"/>
                </a:solidFill>
                <a:latin typeface="Calibri"/>
                <a:ea typeface="Calibri"/>
                <a:cs typeface="Calibri"/>
                <a:sym typeface="Calibri"/>
              </a:rPr>
              <a:t>railroad construction</a:t>
            </a:r>
            <a:r>
              <a:rPr b="0" i="0" lang="en-US" sz="3000" u="none" cap="none" strike="noStrike">
                <a:solidFill>
                  <a:schemeClr val="dk1"/>
                </a:solidFill>
                <a:latin typeface="Calibri"/>
                <a:ea typeface="Calibri"/>
                <a:cs typeface="Calibri"/>
                <a:sym typeface="Calibri"/>
              </a:rPr>
              <a:t> first began </a:t>
            </a:r>
            <a:endParaRPr b="0" i="0" sz="1400" u="none" cap="none" strike="noStrike">
              <a:solidFill>
                <a:srgbClr val="000000"/>
              </a:solidFill>
              <a:latin typeface="Arial"/>
              <a:ea typeface="Arial"/>
              <a:cs typeface="Arial"/>
              <a:sym typeface="Arial"/>
            </a:endParaRPr>
          </a:p>
        </p:txBody>
      </p:sp>
      <p:pic>
        <p:nvPicPr>
          <p:cNvPr descr="http://www.lionel.com/products/ProductNavigator/_ProductImages_590/6-11164_7176.jpg" id="444" name="Google Shape;444;p19"/>
          <p:cNvPicPr preferRelativeResize="0"/>
          <p:nvPr/>
        </p:nvPicPr>
        <p:blipFill rotWithShape="1">
          <a:blip r:embed="rId5">
            <a:alphaModFix/>
          </a:blip>
          <a:srcRect b="0" l="0" r="0" t="0"/>
          <a:stretch/>
        </p:blipFill>
        <p:spPr>
          <a:xfrm>
            <a:off x="3810000" y="4114800"/>
            <a:ext cx="5223543" cy="2620656"/>
          </a:xfrm>
          <a:prstGeom prst="rect">
            <a:avLst/>
          </a:prstGeom>
          <a:noFill/>
          <a:ln>
            <a:noFill/>
          </a:ln>
        </p:spPr>
      </p:pic>
      <p:sp>
        <p:nvSpPr>
          <p:cNvPr id="445" name="Google Shape;445;p19"/>
          <p:cNvSpPr/>
          <p:nvPr/>
        </p:nvSpPr>
        <p:spPr>
          <a:xfrm>
            <a:off x="4876800" y="76200"/>
            <a:ext cx="4126522" cy="1578894"/>
          </a:xfrm>
          <a:prstGeom prst="rect">
            <a:avLst/>
          </a:prstGeom>
          <a:solidFill>
            <a:srgbClr val="FFFFCC"/>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The growth of trains was slow because they were expensive and competed with canals, but…</a:t>
            </a:r>
            <a:endParaRPr b="0" i="0" sz="3000" u="none" cap="none" strike="noStrike">
              <a:solidFill>
                <a:schemeClr val="dk1"/>
              </a:solidFill>
              <a:latin typeface="Calibri"/>
              <a:ea typeface="Calibri"/>
              <a:cs typeface="Calibri"/>
              <a:sym typeface="Calibri"/>
            </a:endParaRPr>
          </a:p>
        </p:txBody>
      </p:sp>
      <p:sp>
        <p:nvSpPr>
          <p:cNvPr id="446" name="Google Shape;446;p19"/>
          <p:cNvSpPr/>
          <p:nvPr/>
        </p:nvSpPr>
        <p:spPr>
          <a:xfrm>
            <a:off x="4876800" y="1773906"/>
            <a:ext cx="4126522" cy="1578894"/>
          </a:xfrm>
          <a:prstGeom prst="rect">
            <a:avLst/>
          </a:prstGeom>
          <a:solidFill>
            <a:srgbClr val="CC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They were faster than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roads and canals, could travel in any season, and could go in any direction</a:t>
            </a:r>
            <a:endParaRPr b="0" i="0" sz="3000" u="none" cap="none" strike="noStrike">
              <a:solidFill>
                <a:schemeClr val="dk1"/>
              </a:solidFill>
              <a:latin typeface="Calibri"/>
              <a:ea typeface="Calibri"/>
              <a:cs typeface="Calibri"/>
              <a:sym typeface="Calibri"/>
            </a:endParaRPr>
          </a:p>
        </p:txBody>
      </p:sp>
      <p:sp>
        <p:nvSpPr>
          <p:cNvPr id="447" name="Google Shape;447;p19"/>
          <p:cNvSpPr/>
          <p:nvPr/>
        </p:nvSpPr>
        <p:spPr>
          <a:xfrm>
            <a:off x="4876800" y="3505200"/>
            <a:ext cx="4161487" cy="1200329"/>
          </a:xfrm>
          <a:prstGeom prst="rect">
            <a:avLst/>
          </a:prstGeom>
          <a:solidFill>
            <a:srgbClr val="CCFFCC"/>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By </a:t>
            </a:r>
            <a:r>
              <a:rPr b="0" i="0" lang="en-US" sz="3000" u="sng" cap="none" strike="noStrike">
                <a:solidFill>
                  <a:srgbClr val="FF0000"/>
                </a:solidFill>
                <a:latin typeface="Calibri"/>
                <a:ea typeface="Calibri"/>
                <a:cs typeface="Calibri"/>
                <a:sym typeface="Calibri"/>
              </a:rPr>
              <a:t>1860, railroads were the dominant means of transportation</a:t>
            </a:r>
            <a:r>
              <a:rPr b="0" i="0" lang="en-US" sz="3000"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in America</a:t>
            </a:r>
            <a:endParaRPr b="0" i="0" sz="30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500"/>
                                        <p:tgtEl>
                                          <p:spTgt spid="4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500"/>
                                        <p:tgtEl>
                                          <p:spTgt spid="4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500"/>
                                        <p:tgtEl>
                                          <p:spTgt spid="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2" name="Shape 452"/>
        <p:cNvGrpSpPr/>
        <p:nvPr/>
      </p:nvGrpSpPr>
      <p:grpSpPr>
        <a:xfrm>
          <a:off x="0" y="0"/>
          <a:ext cx="0" cy="0"/>
          <a:chOff x="0" y="0"/>
          <a:chExt cx="0" cy="0"/>
        </a:xfrm>
      </p:grpSpPr>
      <p:pic>
        <p:nvPicPr>
          <p:cNvPr id="453" name="Google Shape;453;p20"/>
          <p:cNvPicPr preferRelativeResize="0"/>
          <p:nvPr/>
        </p:nvPicPr>
        <p:blipFill rotWithShape="1">
          <a:blip r:embed="rId3">
            <a:alphaModFix/>
          </a:blip>
          <a:srcRect b="0" l="0" r="0" t="0"/>
          <a:stretch/>
        </p:blipFill>
        <p:spPr>
          <a:xfrm>
            <a:off x="180975" y="1447800"/>
            <a:ext cx="8429625" cy="5410200"/>
          </a:xfrm>
          <a:prstGeom prst="rect">
            <a:avLst/>
          </a:prstGeom>
          <a:noFill/>
          <a:ln>
            <a:noFill/>
          </a:ln>
        </p:spPr>
      </p:pic>
      <p:sp>
        <p:nvSpPr>
          <p:cNvPr id="454" name="Google Shape;454;p20"/>
          <p:cNvSpPr txBox="1"/>
          <p:nvPr/>
        </p:nvSpPr>
        <p:spPr>
          <a:xfrm>
            <a:off x="155293" y="152400"/>
            <a:ext cx="4418153" cy="1200329"/>
          </a:xfrm>
          <a:prstGeom prst="rect">
            <a:avLst/>
          </a:prstGeom>
          <a:solidFill>
            <a:srgbClr val="C1EFFE"/>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000"/>
              <a:buFont typeface="Arial"/>
              <a:buNone/>
            </a:pPr>
            <a:r>
              <a:rPr b="0" i="0" lang="en-US" sz="3000" u="none" cap="none" strike="noStrike">
                <a:solidFill>
                  <a:srgbClr val="000000"/>
                </a:solidFill>
                <a:latin typeface="Calibri"/>
                <a:ea typeface="Calibri"/>
                <a:cs typeface="Calibri"/>
                <a:sym typeface="Calibri"/>
              </a:rPr>
              <a:t>In 230 years, Americans had come to dominate the continent</a:t>
            </a:r>
            <a:endParaRPr b="0" i="0" sz="3000" u="none" cap="none" strike="noStrike">
              <a:solidFill>
                <a:srgbClr val="000000"/>
              </a:solidFill>
              <a:latin typeface="Calibri"/>
              <a:ea typeface="Calibri"/>
              <a:cs typeface="Calibri"/>
              <a:sym typeface="Calibri"/>
            </a:endParaRPr>
          </a:p>
        </p:txBody>
      </p:sp>
      <p:pic>
        <p:nvPicPr>
          <p:cNvPr id="455" name="Google Shape;455;p20"/>
          <p:cNvPicPr preferRelativeResize="0"/>
          <p:nvPr/>
        </p:nvPicPr>
        <p:blipFill rotWithShape="1">
          <a:blip r:embed="rId3">
            <a:alphaModFix/>
          </a:blip>
          <a:srcRect b="0" l="7248" r="73808" t="80134"/>
          <a:stretch/>
        </p:blipFill>
        <p:spPr>
          <a:xfrm>
            <a:off x="-76200" y="5173742"/>
            <a:ext cx="2655363" cy="1836658"/>
          </a:xfrm>
          <a:prstGeom prst="rect">
            <a:avLst/>
          </a:prstGeom>
          <a:noFill/>
          <a:ln>
            <a:noFill/>
          </a:ln>
        </p:spPr>
      </p:pic>
      <p:sp>
        <p:nvSpPr>
          <p:cNvPr id="456" name="Google Shape;456;p20"/>
          <p:cNvSpPr txBox="1"/>
          <p:nvPr/>
        </p:nvSpPr>
        <p:spPr>
          <a:xfrm>
            <a:off x="4648200" y="304800"/>
            <a:ext cx="4418153" cy="1209562"/>
          </a:xfrm>
          <a:prstGeom prst="rect">
            <a:avLst/>
          </a:prstGeom>
          <a:solidFill>
            <a:srgbClr val="FFCCCC"/>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000"/>
              <a:buFont typeface="Arial"/>
              <a:buNone/>
            </a:pPr>
            <a:r>
              <a:rPr b="0" i="0" lang="en-US" sz="3000" u="none" cap="none" strike="noStrike">
                <a:solidFill>
                  <a:srgbClr val="000000"/>
                </a:solidFill>
                <a:latin typeface="Calibri"/>
                <a:ea typeface="Calibri"/>
                <a:cs typeface="Calibri"/>
                <a:sym typeface="Calibri"/>
              </a:rPr>
              <a:t>Americans believed such rapid expansion a result of divine favor….</a:t>
            </a:r>
            <a:endParaRPr b="0" i="0" sz="30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61" name="Shape 461"/>
        <p:cNvGrpSpPr/>
        <p:nvPr/>
      </p:nvGrpSpPr>
      <p:grpSpPr>
        <a:xfrm>
          <a:off x="0" y="0"/>
          <a:ext cx="0" cy="0"/>
          <a:chOff x="0" y="0"/>
          <a:chExt cx="0" cy="0"/>
        </a:xfrm>
      </p:grpSpPr>
      <p:pic>
        <p:nvPicPr>
          <p:cNvPr id="462" name="Google Shape;462;p21"/>
          <p:cNvPicPr preferRelativeResize="0"/>
          <p:nvPr/>
        </p:nvPicPr>
        <p:blipFill rotWithShape="1">
          <a:blip r:embed="rId3">
            <a:alphaModFix/>
          </a:blip>
          <a:srcRect b="0" l="0" r="0" t="0"/>
          <a:stretch/>
        </p:blipFill>
        <p:spPr>
          <a:xfrm>
            <a:off x="381000" y="428332"/>
            <a:ext cx="8454301" cy="6429668"/>
          </a:xfrm>
          <a:prstGeom prst="rect">
            <a:avLst/>
          </a:prstGeom>
          <a:noFill/>
          <a:ln>
            <a:noFill/>
          </a:ln>
        </p:spPr>
      </p:pic>
      <p:sp>
        <p:nvSpPr>
          <p:cNvPr id="463" name="Google Shape;463;p21"/>
          <p:cNvSpPr txBox="1"/>
          <p:nvPr/>
        </p:nvSpPr>
        <p:spPr>
          <a:xfrm>
            <a:off x="4725847" y="0"/>
            <a:ext cx="4418153" cy="1700722"/>
          </a:xfrm>
          <a:prstGeom prst="rect">
            <a:avLst/>
          </a:prstGeom>
          <a:solidFill>
            <a:srgbClr val="C1EFFE"/>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600"/>
              <a:buFont typeface="Arial"/>
              <a:buNone/>
            </a:pPr>
            <a:r>
              <a:rPr b="0" i="0" lang="en-US" sz="2600" u="sng" cap="none" strike="noStrike">
                <a:solidFill>
                  <a:schemeClr val="dk1"/>
                </a:solidFill>
                <a:latin typeface="Calibri"/>
                <a:ea typeface="Calibri"/>
                <a:cs typeface="Calibri"/>
                <a:sym typeface="Calibri"/>
              </a:rPr>
              <a:t>Manifest Destiny</a:t>
            </a:r>
            <a:r>
              <a:rPr b="0" i="0" lang="en-US" sz="2600" u="none" cap="none" strike="noStrike">
                <a:solidFill>
                  <a:schemeClr val="dk1"/>
                </a:solidFill>
                <a:latin typeface="Calibri"/>
                <a:ea typeface="Calibri"/>
                <a:cs typeface="Calibri"/>
                <a:sym typeface="Calibri"/>
              </a:rPr>
              <a:t>, a phrase coined to describe the belief that </a:t>
            </a:r>
            <a:r>
              <a:rPr b="0" i="0" lang="en-US" sz="2600" u="sng" cap="none" strike="noStrike">
                <a:solidFill>
                  <a:srgbClr val="FF0000"/>
                </a:solidFill>
                <a:latin typeface="Calibri"/>
                <a:ea typeface="Calibri"/>
                <a:cs typeface="Calibri"/>
                <a:sym typeface="Calibri"/>
              </a:rPr>
              <a:t>America was to expand and settle the entire continent of North America</a:t>
            </a:r>
            <a:endParaRPr b="0" i="0" sz="2600" u="sng" cap="none" strike="noStrike">
              <a:solidFill>
                <a:srgbClr val="FF0000"/>
              </a:solidFill>
              <a:latin typeface="Calibri"/>
              <a:ea typeface="Calibri"/>
              <a:cs typeface="Calibri"/>
              <a:sym typeface="Calibri"/>
            </a:endParaRPr>
          </a:p>
        </p:txBody>
      </p:sp>
      <p:sp>
        <p:nvSpPr>
          <p:cNvPr id="464" name="Google Shape;464;p21"/>
          <p:cNvSpPr txBox="1"/>
          <p:nvPr/>
        </p:nvSpPr>
        <p:spPr>
          <a:xfrm>
            <a:off x="156299" y="5645053"/>
            <a:ext cx="8835301" cy="1060547"/>
          </a:xfrm>
          <a:prstGeom prst="rect">
            <a:avLst/>
          </a:prstGeom>
          <a:solidFill>
            <a:srgbClr val="FFCCCC"/>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600"/>
              <a:buFont typeface="Arial"/>
              <a:buNone/>
            </a:pPr>
            <a:r>
              <a:rPr b="0" i="0" lang="en-US" sz="2600" u="none" cap="none" strike="noStrike">
                <a:solidFill>
                  <a:srgbClr val="000000"/>
                </a:solidFill>
                <a:latin typeface="Calibri"/>
                <a:ea typeface="Calibri"/>
                <a:cs typeface="Calibri"/>
                <a:sym typeface="Calibri"/>
              </a:rPr>
              <a:t>America’s “Manifest Destiny to overspread the continent allotted by Providence for the free development of our yearly multiplying millions.” – John L. O’Sullivan</a:t>
            </a:r>
            <a:endParaRPr b="0" i="0" sz="26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7" name="Shape 287"/>
        <p:cNvGrpSpPr/>
        <p:nvPr/>
      </p:nvGrpSpPr>
      <p:grpSpPr>
        <a:xfrm>
          <a:off x="0" y="0"/>
          <a:ext cx="0" cy="0"/>
          <a:chOff x="0" y="0"/>
          <a:chExt cx="0" cy="0"/>
        </a:xfrm>
      </p:grpSpPr>
      <p:pic>
        <p:nvPicPr>
          <p:cNvPr id="288" name="Google Shape;288;p4"/>
          <p:cNvPicPr preferRelativeResize="0"/>
          <p:nvPr/>
        </p:nvPicPr>
        <p:blipFill rotWithShape="1">
          <a:blip r:embed="rId3">
            <a:alphaModFix/>
          </a:blip>
          <a:srcRect b="0" l="0" r="0" t="0"/>
          <a:stretch/>
        </p:blipFill>
        <p:spPr>
          <a:xfrm>
            <a:off x="304800" y="2392363"/>
            <a:ext cx="8636000" cy="4465637"/>
          </a:xfrm>
          <a:prstGeom prst="rect">
            <a:avLst/>
          </a:prstGeom>
          <a:noFill/>
          <a:ln>
            <a:noFill/>
          </a:ln>
        </p:spPr>
      </p:pic>
      <p:sp>
        <p:nvSpPr>
          <p:cNvPr id="289" name="Google Shape;289;p4"/>
          <p:cNvSpPr txBox="1"/>
          <p:nvPr/>
        </p:nvSpPr>
        <p:spPr>
          <a:xfrm>
            <a:off x="1066800" y="76200"/>
            <a:ext cx="7010400" cy="1274195"/>
          </a:xfrm>
          <a:prstGeom prst="rect">
            <a:avLst/>
          </a:prstGeom>
          <a:solidFill>
            <a:srgbClr val="CCFFCC"/>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In the early </a:t>
            </a:r>
            <a:r>
              <a:rPr b="0" i="0" lang="en-US" sz="3200" u="none" cap="none" strike="noStrike">
                <a:solidFill>
                  <a:srgbClr val="FF0000"/>
                </a:solidFill>
                <a:latin typeface="Calibri"/>
                <a:ea typeface="Calibri"/>
                <a:cs typeface="Calibri"/>
                <a:sym typeface="Calibri"/>
              </a:rPr>
              <a:t>Antebellum era (1800-1840)</a:t>
            </a:r>
            <a:r>
              <a:rPr b="0" i="0" lang="en-US" sz="3200" u="none" cap="none" strike="noStrike">
                <a:solidFill>
                  <a:schemeClr val="dk1"/>
                </a:solidFill>
                <a:latin typeface="Calibri"/>
                <a:ea typeface="Calibri"/>
                <a:cs typeface="Calibri"/>
                <a:sym typeface="Calibri"/>
              </a:rPr>
              <a:t>, </a:t>
            </a:r>
            <a:br>
              <a:rPr b="0" i="0" lang="en-US" sz="3200" u="none" cap="none" strike="noStrike">
                <a:solidFill>
                  <a:schemeClr val="dk1"/>
                </a:solidFill>
                <a:latin typeface="Calibri"/>
                <a:ea typeface="Calibri"/>
                <a:cs typeface="Calibri"/>
                <a:sym typeface="Calibri"/>
              </a:rPr>
            </a:br>
            <a:r>
              <a:rPr b="0" i="0" lang="en-US" sz="3200" u="none" cap="none" strike="noStrike">
                <a:solidFill>
                  <a:schemeClr val="dk1"/>
                </a:solidFill>
                <a:latin typeface="Calibri"/>
                <a:ea typeface="Calibri"/>
                <a:cs typeface="Calibri"/>
                <a:sym typeface="Calibri"/>
              </a:rPr>
              <a:t>the U.S. economy grew rapidly because of an </a:t>
            </a:r>
            <a:r>
              <a:rPr b="0" i="0" lang="en-US" sz="3200" u="sng" cap="none" strike="noStrike">
                <a:solidFill>
                  <a:schemeClr val="dk1"/>
                </a:solidFill>
                <a:latin typeface="Calibri"/>
                <a:ea typeface="Calibri"/>
                <a:cs typeface="Calibri"/>
                <a:sym typeface="Calibri"/>
              </a:rPr>
              <a:t>Industrial Revolution</a:t>
            </a:r>
            <a:endParaRPr b="0" i="0" sz="3200" u="sng" cap="none" strike="noStrike">
              <a:solidFill>
                <a:schemeClr val="dk1"/>
              </a:solidFill>
              <a:latin typeface="Calibri"/>
              <a:ea typeface="Calibri"/>
              <a:cs typeface="Calibri"/>
              <a:sym typeface="Calibri"/>
            </a:endParaRPr>
          </a:p>
        </p:txBody>
      </p:sp>
      <p:sp>
        <p:nvSpPr>
          <p:cNvPr id="290" name="Google Shape;290;p4"/>
          <p:cNvSpPr/>
          <p:nvPr/>
        </p:nvSpPr>
        <p:spPr>
          <a:xfrm>
            <a:off x="8686800" y="2341563"/>
            <a:ext cx="381000" cy="2078037"/>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291" name="Google Shape;291;p4"/>
          <p:cNvSpPr/>
          <p:nvPr/>
        </p:nvSpPr>
        <p:spPr>
          <a:xfrm>
            <a:off x="6324600" y="2362200"/>
            <a:ext cx="685800" cy="325438"/>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292" name="Google Shape;292;p4"/>
          <p:cNvSpPr txBox="1"/>
          <p:nvPr/>
        </p:nvSpPr>
        <p:spPr>
          <a:xfrm>
            <a:off x="685800" y="1468437"/>
            <a:ext cx="7772400" cy="1274763"/>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The South, North, and West each developed specialized regional economies that became connected into a national market economy</a:t>
            </a:r>
            <a:endParaRPr b="0" i="0" sz="1400" u="none" cap="none" strike="noStrike">
              <a:solidFill>
                <a:srgbClr val="000000"/>
              </a:solidFill>
              <a:latin typeface="Arial"/>
              <a:ea typeface="Arial"/>
              <a:cs typeface="Arial"/>
              <a:sym typeface="Arial"/>
            </a:endParaRPr>
          </a:p>
        </p:txBody>
      </p:sp>
      <p:sp>
        <p:nvSpPr>
          <p:cNvPr id="293" name="Google Shape;293;p4"/>
          <p:cNvSpPr/>
          <p:nvPr/>
        </p:nvSpPr>
        <p:spPr>
          <a:xfrm>
            <a:off x="4495800" y="4191000"/>
            <a:ext cx="2514600" cy="2519363"/>
          </a:xfrm>
          <a:custGeom>
            <a:rect b="b" l="l" r="r" t="t"/>
            <a:pathLst>
              <a:path extrusionOk="0" h="1973521" w="1952626">
                <a:moveTo>
                  <a:pt x="4763" y="1090612"/>
                </a:moveTo>
                <a:lnTo>
                  <a:pt x="4763" y="1090612"/>
                </a:lnTo>
                <a:cubicBezTo>
                  <a:pt x="3666" y="1110353"/>
                  <a:pt x="-5383" y="1193524"/>
                  <a:pt x="4763" y="1223962"/>
                </a:cubicBezTo>
                <a:cubicBezTo>
                  <a:pt x="6573" y="1229392"/>
                  <a:pt x="14288" y="1230312"/>
                  <a:pt x="19051" y="1233487"/>
                </a:cubicBezTo>
                <a:cubicBezTo>
                  <a:pt x="31018" y="1269394"/>
                  <a:pt x="14877" y="1225140"/>
                  <a:pt x="33338" y="1262062"/>
                </a:cubicBezTo>
                <a:cubicBezTo>
                  <a:pt x="35583" y="1266552"/>
                  <a:pt x="35663" y="1271961"/>
                  <a:pt x="38101" y="1276350"/>
                </a:cubicBezTo>
                <a:cubicBezTo>
                  <a:pt x="43660" y="1286357"/>
                  <a:pt x="50801" y="1295400"/>
                  <a:pt x="57151" y="1304925"/>
                </a:cubicBezTo>
                <a:lnTo>
                  <a:pt x="66676" y="1319212"/>
                </a:lnTo>
                <a:lnTo>
                  <a:pt x="76201" y="1333500"/>
                </a:lnTo>
                <a:cubicBezTo>
                  <a:pt x="74685" y="1350176"/>
                  <a:pt x="74603" y="1395426"/>
                  <a:pt x="61913" y="1414462"/>
                </a:cubicBezTo>
                <a:lnTo>
                  <a:pt x="52388" y="1428750"/>
                </a:lnTo>
                <a:cubicBezTo>
                  <a:pt x="53976" y="1441450"/>
                  <a:pt x="53783" y="1454502"/>
                  <a:pt x="57151" y="1466850"/>
                </a:cubicBezTo>
                <a:cubicBezTo>
                  <a:pt x="58657" y="1472372"/>
                  <a:pt x="65288" y="1475584"/>
                  <a:pt x="66676" y="1481137"/>
                </a:cubicBezTo>
                <a:cubicBezTo>
                  <a:pt x="70162" y="1495083"/>
                  <a:pt x="59740" y="1515644"/>
                  <a:pt x="71438" y="1524000"/>
                </a:cubicBezTo>
                <a:cubicBezTo>
                  <a:pt x="88281" y="1536031"/>
                  <a:pt x="112713" y="1527175"/>
                  <a:pt x="133351" y="1528762"/>
                </a:cubicBezTo>
                <a:cubicBezTo>
                  <a:pt x="142876" y="1531937"/>
                  <a:pt x="152186" y="1535852"/>
                  <a:pt x="161926" y="1538287"/>
                </a:cubicBezTo>
                <a:cubicBezTo>
                  <a:pt x="168276" y="1539875"/>
                  <a:pt x="174707" y="1541169"/>
                  <a:pt x="180976" y="1543050"/>
                </a:cubicBezTo>
                <a:cubicBezTo>
                  <a:pt x="190593" y="1545935"/>
                  <a:pt x="209551" y="1552575"/>
                  <a:pt x="209551" y="1552575"/>
                </a:cubicBezTo>
                <a:cubicBezTo>
                  <a:pt x="222251" y="1550987"/>
                  <a:pt x="236463" y="1554028"/>
                  <a:pt x="247651" y="1547812"/>
                </a:cubicBezTo>
                <a:cubicBezTo>
                  <a:pt x="253373" y="1544633"/>
                  <a:pt x="249835" y="1534778"/>
                  <a:pt x="252413" y="1528762"/>
                </a:cubicBezTo>
                <a:cubicBezTo>
                  <a:pt x="259593" y="1512008"/>
                  <a:pt x="261007" y="1514785"/>
                  <a:pt x="276226" y="1509712"/>
                </a:cubicBezTo>
                <a:cubicBezTo>
                  <a:pt x="280988" y="1512887"/>
                  <a:pt x="285394" y="1516677"/>
                  <a:pt x="290513" y="1519237"/>
                </a:cubicBezTo>
                <a:cubicBezTo>
                  <a:pt x="295003" y="1521482"/>
                  <a:pt x="300881" y="1520864"/>
                  <a:pt x="304801" y="1524000"/>
                </a:cubicBezTo>
                <a:cubicBezTo>
                  <a:pt x="309270" y="1527576"/>
                  <a:pt x="310279" y="1534240"/>
                  <a:pt x="314326" y="1538287"/>
                </a:cubicBezTo>
                <a:cubicBezTo>
                  <a:pt x="323558" y="1547519"/>
                  <a:pt x="331280" y="1548701"/>
                  <a:pt x="342901" y="1552575"/>
                </a:cubicBezTo>
                <a:cubicBezTo>
                  <a:pt x="351590" y="1565608"/>
                  <a:pt x="351675" y="1569703"/>
                  <a:pt x="366713" y="1576387"/>
                </a:cubicBezTo>
                <a:cubicBezTo>
                  <a:pt x="375888" y="1580465"/>
                  <a:pt x="395288" y="1585912"/>
                  <a:pt x="395288" y="1585912"/>
                </a:cubicBezTo>
                <a:cubicBezTo>
                  <a:pt x="404813" y="1584325"/>
                  <a:pt x="415226" y="1585468"/>
                  <a:pt x="423863" y="1581150"/>
                </a:cubicBezTo>
                <a:cubicBezTo>
                  <a:pt x="428983" y="1578590"/>
                  <a:pt x="428918" y="1570438"/>
                  <a:pt x="433388" y="1566862"/>
                </a:cubicBezTo>
                <a:cubicBezTo>
                  <a:pt x="437308" y="1563726"/>
                  <a:pt x="442913" y="1563687"/>
                  <a:pt x="447676" y="1562100"/>
                </a:cubicBezTo>
                <a:cubicBezTo>
                  <a:pt x="452438" y="1563687"/>
                  <a:pt x="457473" y="1564617"/>
                  <a:pt x="461963" y="1566862"/>
                </a:cubicBezTo>
                <a:cubicBezTo>
                  <a:pt x="467083" y="1569422"/>
                  <a:pt x="470605" y="1575446"/>
                  <a:pt x="476251" y="1576387"/>
                </a:cubicBezTo>
                <a:cubicBezTo>
                  <a:pt x="481203" y="1577212"/>
                  <a:pt x="485776" y="1573212"/>
                  <a:pt x="490538" y="1571625"/>
                </a:cubicBezTo>
                <a:cubicBezTo>
                  <a:pt x="492126" y="1566862"/>
                  <a:pt x="494212" y="1562238"/>
                  <a:pt x="495301" y="1557337"/>
                </a:cubicBezTo>
                <a:cubicBezTo>
                  <a:pt x="497396" y="1547911"/>
                  <a:pt x="494031" y="1536302"/>
                  <a:pt x="500063" y="1528762"/>
                </a:cubicBezTo>
                <a:cubicBezTo>
                  <a:pt x="503199" y="1524842"/>
                  <a:pt x="509588" y="1531937"/>
                  <a:pt x="514351" y="1533525"/>
                </a:cubicBezTo>
                <a:cubicBezTo>
                  <a:pt x="517526" y="1538287"/>
                  <a:pt x="519022" y="1544779"/>
                  <a:pt x="523876" y="1547812"/>
                </a:cubicBezTo>
                <a:cubicBezTo>
                  <a:pt x="532390" y="1553133"/>
                  <a:pt x="552451" y="1557337"/>
                  <a:pt x="552451" y="1557337"/>
                </a:cubicBezTo>
                <a:cubicBezTo>
                  <a:pt x="557213" y="1560512"/>
                  <a:pt x="561508" y="1564537"/>
                  <a:pt x="566738" y="1566862"/>
                </a:cubicBezTo>
                <a:cubicBezTo>
                  <a:pt x="575913" y="1570940"/>
                  <a:pt x="595313" y="1576387"/>
                  <a:pt x="595313" y="1576387"/>
                </a:cubicBezTo>
                <a:cubicBezTo>
                  <a:pt x="593726" y="1571625"/>
                  <a:pt x="594101" y="1565650"/>
                  <a:pt x="590551" y="1562100"/>
                </a:cubicBezTo>
                <a:cubicBezTo>
                  <a:pt x="587001" y="1558550"/>
                  <a:pt x="580440" y="1560122"/>
                  <a:pt x="576263" y="1557337"/>
                </a:cubicBezTo>
                <a:cubicBezTo>
                  <a:pt x="570659" y="1553601"/>
                  <a:pt x="566738" y="1547812"/>
                  <a:pt x="561976" y="1543050"/>
                </a:cubicBezTo>
                <a:cubicBezTo>
                  <a:pt x="550641" y="1509045"/>
                  <a:pt x="558020" y="1522829"/>
                  <a:pt x="542926" y="1500187"/>
                </a:cubicBezTo>
                <a:cubicBezTo>
                  <a:pt x="554521" y="1465402"/>
                  <a:pt x="562192" y="1474047"/>
                  <a:pt x="533401" y="1466850"/>
                </a:cubicBezTo>
                <a:cubicBezTo>
                  <a:pt x="530226" y="1462087"/>
                  <a:pt x="524351" y="1458266"/>
                  <a:pt x="523876" y="1452562"/>
                </a:cubicBezTo>
                <a:cubicBezTo>
                  <a:pt x="522682" y="1438236"/>
                  <a:pt x="522209" y="1422558"/>
                  <a:pt x="528638" y="1409700"/>
                </a:cubicBezTo>
                <a:cubicBezTo>
                  <a:pt x="531565" y="1403846"/>
                  <a:pt x="541152" y="1405290"/>
                  <a:pt x="547688" y="1404937"/>
                </a:cubicBezTo>
                <a:cubicBezTo>
                  <a:pt x="600023" y="1402108"/>
                  <a:pt x="652463" y="1401762"/>
                  <a:pt x="704851" y="1400175"/>
                </a:cubicBezTo>
                <a:cubicBezTo>
                  <a:pt x="752088" y="1368683"/>
                  <a:pt x="683214" y="1411061"/>
                  <a:pt x="819151" y="1385887"/>
                </a:cubicBezTo>
                <a:cubicBezTo>
                  <a:pt x="830407" y="1383802"/>
                  <a:pt x="836866" y="1370457"/>
                  <a:pt x="847726" y="1366837"/>
                </a:cubicBezTo>
                <a:lnTo>
                  <a:pt x="876301" y="1357312"/>
                </a:lnTo>
                <a:lnTo>
                  <a:pt x="890588" y="1352550"/>
                </a:lnTo>
                <a:cubicBezTo>
                  <a:pt x="908051" y="1354137"/>
                  <a:pt x="926341" y="1351767"/>
                  <a:pt x="942976" y="1357312"/>
                </a:cubicBezTo>
                <a:cubicBezTo>
                  <a:pt x="947739" y="1358900"/>
                  <a:pt x="943653" y="1368682"/>
                  <a:pt x="947738" y="1371600"/>
                </a:cubicBezTo>
                <a:cubicBezTo>
                  <a:pt x="955908" y="1377436"/>
                  <a:pt x="966788" y="1377950"/>
                  <a:pt x="976313" y="1381125"/>
                </a:cubicBezTo>
                <a:lnTo>
                  <a:pt x="990601" y="1385887"/>
                </a:lnTo>
                <a:cubicBezTo>
                  <a:pt x="1017899" y="1426836"/>
                  <a:pt x="981550" y="1378646"/>
                  <a:pt x="1014413" y="1404937"/>
                </a:cubicBezTo>
                <a:cubicBezTo>
                  <a:pt x="1018883" y="1408513"/>
                  <a:pt x="1019084" y="1416191"/>
                  <a:pt x="1023938" y="1419225"/>
                </a:cubicBezTo>
                <a:cubicBezTo>
                  <a:pt x="1028559" y="1422113"/>
                  <a:pt x="1062436" y="1431991"/>
                  <a:pt x="1071563" y="1433512"/>
                </a:cubicBezTo>
                <a:cubicBezTo>
                  <a:pt x="1074695" y="1434034"/>
                  <a:pt x="1077913" y="1433512"/>
                  <a:pt x="1081088" y="1433512"/>
                </a:cubicBezTo>
                <a:lnTo>
                  <a:pt x="1071563" y="1433512"/>
                </a:lnTo>
                <a:cubicBezTo>
                  <a:pt x="1085851" y="1431925"/>
                  <a:pt x="1101079" y="1434089"/>
                  <a:pt x="1114426" y="1428750"/>
                </a:cubicBezTo>
                <a:cubicBezTo>
                  <a:pt x="1119087" y="1426886"/>
                  <a:pt x="1116052" y="1418382"/>
                  <a:pt x="1119188" y="1414462"/>
                </a:cubicBezTo>
                <a:cubicBezTo>
                  <a:pt x="1122764" y="1409992"/>
                  <a:pt x="1128713" y="1408112"/>
                  <a:pt x="1133476" y="1404937"/>
                </a:cubicBezTo>
                <a:cubicBezTo>
                  <a:pt x="1142165" y="1391904"/>
                  <a:pt x="1142250" y="1387809"/>
                  <a:pt x="1157288" y="1381125"/>
                </a:cubicBezTo>
                <a:cubicBezTo>
                  <a:pt x="1166463" y="1377047"/>
                  <a:pt x="1185863" y="1371600"/>
                  <a:pt x="1185863" y="1371600"/>
                </a:cubicBezTo>
                <a:cubicBezTo>
                  <a:pt x="1218038" y="1382323"/>
                  <a:pt x="1183164" y="1367451"/>
                  <a:pt x="1209676" y="1390650"/>
                </a:cubicBezTo>
                <a:cubicBezTo>
                  <a:pt x="1218291" y="1398188"/>
                  <a:pt x="1228726" y="1403350"/>
                  <a:pt x="1238251" y="1409700"/>
                </a:cubicBezTo>
                <a:cubicBezTo>
                  <a:pt x="1238083" y="1417848"/>
                  <a:pt x="1237914" y="1425996"/>
                  <a:pt x="1237746" y="1434144"/>
                </a:cubicBezTo>
                <a:cubicBezTo>
                  <a:pt x="1265042" y="1475087"/>
                  <a:pt x="1265948" y="1450230"/>
                  <a:pt x="1276351" y="1458167"/>
                </a:cubicBezTo>
                <a:cubicBezTo>
                  <a:pt x="1286754" y="1466104"/>
                  <a:pt x="1294607" y="1477941"/>
                  <a:pt x="1300163" y="1481769"/>
                </a:cubicBezTo>
                <a:cubicBezTo>
                  <a:pt x="1305719" y="1485597"/>
                  <a:pt x="1304244" y="1476445"/>
                  <a:pt x="1309688" y="1481137"/>
                </a:cubicBezTo>
                <a:cubicBezTo>
                  <a:pt x="1315132" y="1485829"/>
                  <a:pt x="1313204" y="1503381"/>
                  <a:pt x="1332828" y="1509923"/>
                </a:cubicBezTo>
                <a:cubicBezTo>
                  <a:pt x="1336003" y="1514685"/>
                  <a:pt x="1363038" y="1516062"/>
                  <a:pt x="1362076" y="1519237"/>
                </a:cubicBezTo>
                <a:cubicBezTo>
                  <a:pt x="1361114" y="1522412"/>
                  <a:pt x="1329575" y="1522483"/>
                  <a:pt x="1327054" y="1528973"/>
                </a:cubicBezTo>
                <a:cubicBezTo>
                  <a:pt x="1324533" y="1535463"/>
                  <a:pt x="1341904" y="1551864"/>
                  <a:pt x="1346947" y="1558179"/>
                </a:cubicBezTo>
                <a:cubicBezTo>
                  <a:pt x="1351990" y="1564494"/>
                  <a:pt x="1369287" y="1530945"/>
                  <a:pt x="1357313" y="1566862"/>
                </a:cubicBezTo>
                <a:cubicBezTo>
                  <a:pt x="1354137" y="1595451"/>
                  <a:pt x="1336255" y="1616180"/>
                  <a:pt x="1342521" y="1643273"/>
                </a:cubicBezTo>
                <a:cubicBezTo>
                  <a:pt x="1348787" y="1670366"/>
                  <a:pt x="1384589" y="1711956"/>
                  <a:pt x="1394908" y="1729419"/>
                </a:cubicBezTo>
                <a:cubicBezTo>
                  <a:pt x="1405227" y="1746882"/>
                  <a:pt x="1404770" y="1754819"/>
                  <a:pt x="1414295" y="1757994"/>
                </a:cubicBezTo>
                <a:lnTo>
                  <a:pt x="1447801" y="1752600"/>
                </a:lnTo>
                <a:cubicBezTo>
                  <a:pt x="1452563" y="1754187"/>
                  <a:pt x="1457218" y="1756144"/>
                  <a:pt x="1462088" y="1757362"/>
                </a:cubicBezTo>
                <a:cubicBezTo>
                  <a:pt x="1483316" y="1762670"/>
                  <a:pt x="1476509" y="1757497"/>
                  <a:pt x="1485901" y="1766887"/>
                </a:cubicBezTo>
                <a:lnTo>
                  <a:pt x="1446454" y="1786358"/>
                </a:lnTo>
                <a:cubicBezTo>
                  <a:pt x="1459154" y="1792708"/>
                  <a:pt x="1462846" y="1801229"/>
                  <a:pt x="1469016" y="1809960"/>
                </a:cubicBezTo>
                <a:cubicBezTo>
                  <a:pt x="1475186" y="1818691"/>
                  <a:pt x="1477331" y="1828022"/>
                  <a:pt x="1483472" y="1838746"/>
                </a:cubicBezTo>
                <a:cubicBezTo>
                  <a:pt x="1489614" y="1849470"/>
                  <a:pt x="1501103" y="1872715"/>
                  <a:pt x="1505865" y="1874302"/>
                </a:cubicBezTo>
                <a:cubicBezTo>
                  <a:pt x="1508246" y="1877212"/>
                  <a:pt x="1533261" y="1880568"/>
                  <a:pt x="1544638" y="1884361"/>
                </a:cubicBezTo>
                <a:cubicBezTo>
                  <a:pt x="1556015" y="1888154"/>
                  <a:pt x="1563977" y="1882739"/>
                  <a:pt x="1574127" y="1897062"/>
                </a:cubicBezTo>
                <a:cubicBezTo>
                  <a:pt x="1584277" y="1911385"/>
                  <a:pt x="1588455" y="1959715"/>
                  <a:pt x="1605541" y="1970298"/>
                </a:cubicBezTo>
                <a:cubicBezTo>
                  <a:pt x="1622627" y="1980881"/>
                  <a:pt x="1633780" y="1962150"/>
                  <a:pt x="1676642" y="1960562"/>
                </a:cubicBezTo>
                <a:cubicBezTo>
                  <a:pt x="1675055" y="1946275"/>
                  <a:pt x="1690320" y="1895475"/>
                  <a:pt x="1693022" y="1866900"/>
                </a:cubicBezTo>
                <a:cubicBezTo>
                  <a:pt x="1695724" y="1838325"/>
                  <a:pt x="1692448" y="1812131"/>
                  <a:pt x="1692853" y="1789112"/>
                </a:cubicBezTo>
                <a:cubicBezTo>
                  <a:pt x="1693258" y="1766093"/>
                  <a:pt x="1700213" y="1731962"/>
                  <a:pt x="1695451" y="1728787"/>
                </a:cubicBezTo>
                <a:cubicBezTo>
                  <a:pt x="1689101" y="1719262"/>
                  <a:pt x="1680022" y="1711072"/>
                  <a:pt x="1676401" y="1700212"/>
                </a:cubicBezTo>
                <a:cubicBezTo>
                  <a:pt x="1672527" y="1688593"/>
                  <a:pt x="1671344" y="1680869"/>
                  <a:pt x="1662113" y="1671637"/>
                </a:cubicBezTo>
                <a:cubicBezTo>
                  <a:pt x="1658066" y="1667590"/>
                  <a:pt x="1652588" y="1665287"/>
                  <a:pt x="1647826" y="1662112"/>
                </a:cubicBezTo>
                <a:cubicBezTo>
                  <a:pt x="1644651" y="1657350"/>
                  <a:pt x="1642348" y="1651872"/>
                  <a:pt x="1638301" y="1647825"/>
                </a:cubicBezTo>
                <a:cubicBezTo>
                  <a:pt x="1634253" y="1643778"/>
                  <a:pt x="1627188" y="1643063"/>
                  <a:pt x="1624013" y="1638300"/>
                </a:cubicBezTo>
                <a:cubicBezTo>
                  <a:pt x="1620382" y="1632854"/>
                  <a:pt x="1621829" y="1625266"/>
                  <a:pt x="1619251" y="1619250"/>
                </a:cubicBezTo>
                <a:cubicBezTo>
                  <a:pt x="1616996" y="1613989"/>
                  <a:pt x="1612286" y="1610082"/>
                  <a:pt x="1609726" y="1604962"/>
                </a:cubicBezTo>
                <a:cubicBezTo>
                  <a:pt x="1598224" y="1581959"/>
                  <a:pt x="1614759" y="1597206"/>
                  <a:pt x="1590676" y="1581150"/>
                </a:cubicBezTo>
                <a:cubicBezTo>
                  <a:pt x="1587538" y="1571738"/>
                  <a:pt x="1584781" y="1559290"/>
                  <a:pt x="1576388" y="1552575"/>
                </a:cubicBezTo>
                <a:cubicBezTo>
                  <a:pt x="1572468" y="1549439"/>
                  <a:pt x="1566762" y="1549676"/>
                  <a:pt x="1562101" y="1547812"/>
                </a:cubicBezTo>
                <a:cubicBezTo>
                  <a:pt x="1558805" y="1546494"/>
                  <a:pt x="1555751" y="1544637"/>
                  <a:pt x="1552576" y="1543050"/>
                </a:cubicBezTo>
                <a:lnTo>
                  <a:pt x="1576388" y="1547812"/>
                </a:lnTo>
                <a:cubicBezTo>
                  <a:pt x="1573213" y="1533525"/>
                  <a:pt x="1568078" y="1519535"/>
                  <a:pt x="1566863" y="1504950"/>
                </a:cubicBezTo>
                <a:cubicBezTo>
                  <a:pt x="1565335" y="1486615"/>
                  <a:pt x="1583744" y="1492713"/>
                  <a:pt x="1566863" y="1471612"/>
                </a:cubicBezTo>
                <a:cubicBezTo>
                  <a:pt x="1563727" y="1467692"/>
                  <a:pt x="1557338" y="1468437"/>
                  <a:pt x="1552576" y="1466850"/>
                </a:cubicBezTo>
                <a:cubicBezTo>
                  <a:pt x="1543051" y="1460500"/>
                  <a:pt x="1527621" y="1458660"/>
                  <a:pt x="1524001" y="1447800"/>
                </a:cubicBezTo>
                <a:cubicBezTo>
                  <a:pt x="1517428" y="1428082"/>
                  <a:pt x="1522023" y="1437689"/>
                  <a:pt x="1509713" y="1419225"/>
                </a:cubicBezTo>
                <a:cubicBezTo>
                  <a:pt x="1508126" y="1414462"/>
                  <a:pt x="1506169" y="1409807"/>
                  <a:pt x="1504951" y="1404937"/>
                </a:cubicBezTo>
                <a:cubicBezTo>
                  <a:pt x="1501328" y="1390447"/>
                  <a:pt x="1499890" y="1358801"/>
                  <a:pt x="1481138" y="1352550"/>
                </a:cubicBezTo>
                <a:cubicBezTo>
                  <a:pt x="1469518" y="1348676"/>
                  <a:pt x="1461795" y="1347494"/>
                  <a:pt x="1452563" y="1338262"/>
                </a:cubicBezTo>
                <a:cubicBezTo>
                  <a:pt x="1452563" y="1336675"/>
                  <a:pt x="1454151" y="1334294"/>
                  <a:pt x="1452563" y="1333500"/>
                </a:cubicBezTo>
                <a:cubicBezTo>
                  <a:pt x="1450976" y="1332706"/>
                  <a:pt x="1446213" y="1333500"/>
                  <a:pt x="1443038" y="1333500"/>
                </a:cubicBezTo>
                <a:cubicBezTo>
                  <a:pt x="1428307" y="1294217"/>
                  <a:pt x="1441451" y="1282700"/>
                  <a:pt x="1443038" y="1266825"/>
                </a:cubicBezTo>
                <a:cubicBezTo>
                  <a:pt x="1444626" y="1250950"/>
                  <a:pt x="1452563" y="1238250"/>
                  <a:pt x="1452563" y="1238250"/>
                </a:cubicBezTo>
                <a:cubicBezTo>
                  <a:pt x="1449371" y="1219093"/>
                  <a:pt x="1451669" y="1208780"/>
                  <a:pt x="1438276" y="1195387"/>
                </a:cubicBezTo>
                <a:cubicBezTo>
                  <a:pt x="1434229" y="1191340"/>
                  <a:pt x="1428751" y="1189037"/>
                  <a:pt x="1423988" y="1185862"/>
                </a:cubicBezTo>
                <a:cubicBezTo>
                  <a:pt x="1427163" y="1181100"/>
                  <a:pt x="1431188" y="1176805"/>
                  <a:pt x="1433513" y="1171575"/>
                </a:cubicBezTo>
                <a:cubicBezTo>
                  <a:pt x="1437591" y="1162400"/>
                  <a:pt x="1437469" y="1151354"/>
                  <a:pt x="1443038" y="1143000"/>
                </a:cubicBezTo>
                <a:cubicBezTo>
                  <a:pt x="1446213" y="1138237"/>
                  <a:pt x="1450238" y="1133943"/>
                  <a:pt x="1452563" y="1128712"/>
                </a:cubicBezTo>
                <a:cubicBezTo>
                  <a:pt x="1456641" y="1119537"/>
                  <a:pt x="1460119" y="1109982"/>
                  <a:pt x="1462088" y="1100137"/>
                </a:cubicBezTo>
                <a:cubicBezTo>
                  <a:pt x="1463676" y="1092200"/>
                  <a:pt x="1462835" y="1083353"/>
                  <a:pt x="1466851" y="1076325"/>
                </a:cubicBezTo>
                <a:cubicBezTo>
                  <a:pt x="1469691" y="1071355"/>
                  <a:pt x="1476376" y="1069975"/>
                  <a:pt x="1481138" y="1066800"/>
                </a:cubicBezTo>
                <a:cubicBezTo>
                  <a:pt x="1489521" y="1041652"/>
                  <a:pt x="1470416" y="1056688"/>
                  <a:pt x="1492251" y="1023937"/>
                </a:cubicBezTo>
                <a:cubicBezTo>
                  <a:pt x="1503537" y="1007008"/>
                  <a:pt x="1514476" y="1015374"/>
                  <a:pt x="1514476" y="1000125"/>
                </a:cubicBezTo>
                <a:lnTo>
                  <a:pt x="1519238" y="1000125"/>
                </a:lnTo>
                <a:cubicBezTo>
                  <a:pt x="1530351" y="992187"/>
                  <a:pt x="1542369" y="985385"/>
                  <a:pt x="1552576" y="976312"/>
                </a:cubicBezTo>
                <a:cubicBezTo>
                  <a:pt x="1556854" y="972509"/>
                  <a:pt x="1557793" y="965794"/>
                  <a:pt x="1562101" y="962025"/>
                </a:cubicBezTo>
                <a:cubicBezTo>
                  <a:pt x="1570716" y="954487"/>
                  <a:pt x="1590676" y="942975"/>
                  <a:pt x="1590676" y="942975"/>
                </a:cubicBezTo>
                <a:cubicBezTo>
                  <a:pt x="1593851" y="938212"/>
                  <a:pt x="1596398" y="932965"/>
                  <a:pt x="1600201" y="928687"/>
                </a:cubicBezTo>
                <a:cubicBezTo>
                  <a:pt x="1609150" y="918619"/>
                  <a:pt x="1621304" y="911320"/>
                  <a:pt x="1628776" y="900112"/>
                </a:cubicBezTo>
                <a:lnTo>
                  <a:pt x="1647826" y="871537"/>
                </a:lnTo>
                <a:cubicBezTo>
                  <a:pt x="1660860" y="832433"/>
                  <a:pt x="1641194" y="894548"/>
                  <a:pt x="1657351" y="819150"/>
                </a:cubicBezTo>
                <a:cubicBezTo>
                  <a:pt x="1659455" y="809333"/>
                  <a:pt x="1663701" y="800100"/>
                  <a:pt x="1666876" y="790575"/>
                </a:cubicBezTo>
                <a:cubicBezTo>
                  <a:pt x="1668463" y="785812"/>
                  <a:pt x="1667461" y="779072"/>
                  <a:pt x="1671638" y="776287"/>
                </a:cubicBezTo>
                <a:cubicBezTo>
                  <a:pt x="1676401" y="773112"/>
                  <a:pt x="1680806" y="769322"/>
                  <a:pt x="1685926" y="766762"/>
                </a:cubicBezTo>
                <a:cubicBezTo>
                  <a:pt x="1697484" y="760983"/>
                  <a:pt x="1712076" y="760496"/>
                  <a:pt x="1724026" y="757237"/>
                </a:cubicBezTo>
                <a:cubicBezTo>
                  <a:pt x="1733712" y="754595"/>
                  <a:pt x="1752601" y="747712"/>
                  <a:pt x="1752601" y="747712"/>
                </a:cubicBezTo>
                <a:cubicBezTo>
                  <a:pt x="1757363" y="742950"/>
                  <a:pt x="1761332" y="740833"/>
                  <a:pt x="1766888" y="733425"/>
                </a:cubicBezTo>
                <a:cubicBezTo>
                  <a:pt x="1772444" y="726017"/>
                  <a:pt x="1779059" y="716227"/>
                  <a:pt x="1785938" y="703262"/>
                </a:cubicBezTo>
                <a:cubicBezTo>
                  <a:pt x="1792817" y="690297"/>
                  <a:pt x="1808163" y="665162"/>
                  <a:pt x="1808163" y="655637"/>
                </a:cubicBezTo>
                <a:lnTo>
                  <a:pt x="1838326" y="638175"/>
                </a:lnTo>
                <a:cubicBezTo>
                  <a:pt x="1849438" y="630237"/>
                  <a:pt x="1858984" y="619434"/>
                  <a:pt x="1871663" y="614362"/>
                </a:cubicBezTo>
                <a:cubicBezTo>
                  <a:pt x="1926388" y="592472"/>
                  <a:pt x="1897769" y="627592"/>
                  <a:pt x="1919288" y="595312"/>
                </a:cubicBezTo>
                <a:cubicBezTo>
                  <a:pt x="1917701" y="585787"/>
                  <a:pt x="1919317" y="575121"/>
                  <a:pt x="1914526" y="566737"/>
                </a:cubicBezTo>
                <a:cubicBezTo>
                  <a:pt x="1912035" y="562378"/>
                  <a:pt x="1904158" y="565111"/>
                  <a:pt x="1900238" y="561975"/>
                </a:cubicBezTo>
                <a:cubicBezTo>
                  <a:pt x="1895768" y="558399"/>
                  <a:pt x="1893888" y="552450"/>
                  <a:pt x="1890713" y="547687"/>
                </a:cubicBezTo>
                <a:cubicBezTo>
                  <a:pt x="1887538" y="538163"/>
                  <a:pt x="1881189" y="528636"/>
                  <a:pt x="1890713" y="519112"/>
                </a:cubicBezTo>
                <a:cubicBezTo>
                  <a:pt x="1894263" y="515562"/>
                  <a:pt x="1900238" y="515937"/>
                  <a:pt x="1905001" y="514350"/>
                </a:cubicBezTo>
                <a:cubicBezTo>
                  <a:pt x="1914526" y="508000"/>
                  <a:pt x="1927226" y="504825"/>
                  <a:pt x="1933576" y="495300"/>
                </a:cubicBezTo>
                <a:lnTo>
                  <a:pt x="1952626" y="466725"/>
                </a:lnTo>
                <a:cubicBezTo>
                  <a:pt x="1951038" y="454025"/>
                  <a:pt x="1950153" y="441217"/>
                  <a:pt x="1947863" y="428625"/>
                </a:cubicBezTo>
                <a:cubicBezTo>
                  <a:pt x="1943854" y="406575"/>
                  <a:pt x="1942964" y="421173"/>
                  <a:pt x="1933576" y="400050"/>
                </a:cubicBezTo>
                <a:cubicBezTo>
                  <a:pt x="1929498" y="390875"/>
                  <a:pt x="1929620" y="379829"/>
                  <a:pt x="1924051" y="371475"/>
                </a:cubicBezTo>
                <a:cubicBezTo>
                  <a:pt x="1920876" y="366712"/>
                  <a:pt x="1916851" y="362418"/>
                  <a:pt x="1914526" y="357187"/>
                </a:cubicBezTo>
                <a:cubicBezTo>
                  <a:pt x="1910110" y="347251"/>
                  <a:pt x="1906626" y="323245"/>
                  <a:pt x="1895476" y="314325"/>
                </a:cubicBezTo>
                <a:cubicBezTo>
                  <a:pt x="1891556" y="311189"/>
                  <a:pt x="1886127" y="310460"/>
                  <a:pt x="1881188" y="309562"/>
                </a:cubicBezTo>
                <a:cubicBezTo>
                  <a:pt x="1868596" y="307272"/>
                  <a:pt x="1855788" y="306387"/>
                  <a:pt x="1843088" y="304800"/>
                </a:cubicBezTo>
                <a:cubicBezTo>
                  <a:pt x="1841501" y="300037"/>
                  <a:pt x="1841462" y="294432"/>
                  <a:pt x="1838326" y="290512"/>
                </a:cubicBezTo>
                <a:cubicBezTo>
                  <a:pt x="1813706" y="259737"/>
                  <a:pt x="1831246" y="302612"/>
                  <a:pt x="1819276" y="266700"/>
                </a:cubicBezTo>
                <a:cubicBezTo>
                  <a:pt x="1824092" y="259476"/>
                  <a:pt x="1833563" y="247984"/>
                  <a:pt x="1833563" y="238125"/>
                </a:cubicBezTo>
                <a:cubicBezTo>
                  <a:pt x="1833563" y="219009"/>
                  <a:pt x="1834423" y="199246"/>
                  <a:pt x="1828801" y="180975"/>
                </a:cubicBezTo>
                <a:cubicBezTo>
                  <a:pt x="1827325" y="176177"/>
                  <a:pt x="1819003" y="178457"/>
                  <a:pt x="1814513" y="176212"/>
                </a:cubicBezTo>
                <a:cubicBezTo>
                  <a:pt x="1809394" y="173652"/>
                  <a:pt x="1805345" y="169247"/>
                  <a:pt x="1800226" y="166687"/>
                </a:cubicBezTo>
                <a:cubicBezTo>
                  <a:pt x="1784271" y="158710"/>
                  <a:pt x="1756648" y="158670"/>
                  <a:pt x="1743076" y="157162"/>
                </a:cubicBezTo>
                <a:cubicBezTo>
                  <a:pt x="1733551" y="150812"/>
                  <a:pt x="1720851" y="147637"/>
                  <a:pt x="1714501" y="138112"/>
                </a:cubicBezTo>
                <a:cubicBezTo>
                  <a:pt x="1701801" y="119062"/>
                  <a:pt x="1709738" y="127000"/>
                  <a:pt x="1690688" y="114300"/>
                </a:cubicBezTo>
                <a:cubicBezTo>
                  <a:pt x="1682125" y="101455"/>
                  <a:pt x="1679687" y="100514"/>
                  <a:pt x="1676401" y="85725"/>
                </a:cubicBezTo>
                <a:cubicBezTo>
                  <a:pt x="1674392" y="76687"/>
                  <a:pt x="1672830" y="53580"/>
                  <a:pt x="1666876" y="42862"/>
                </a:cubicBezTo>
                <a:cubicBezTo>
                  <a:pt x="1661317" y="32855"/>
                  <a:pt x="1658686" y="17907"/>
                  <a:pt x="1647826" y="14287"/>
                </a:cubicBezTo>
                <a:lnTo>
                  <a:pt x="1619251" y="4762"/>
                </a:lnTo>
                <a:lnTo>
                  <a:pt x="1604963" y="0"/>
                </a:lnTo>
                <a:cubicBezTo>
                  <a:pt x="1587501" y="1587"/>
                  <a:pt x="1569721" y="1088"/>
                  <a:pt x="1552576" y="4762"/>
                </a:cubicBezTo>
                <a:cubicBezTo>
                  <a:pt x="1546979" y="5961"/>
                  <a:pt x="1543408" y="11727"/>
                  <a:pt x="1538288" y="14287"/>
                </a:cubicBezTo>
                <a:cubicBezTo>
                  <a:pt x="1533798" y="16532"/>
                  <a:pt x="1528763" y="17462"/>
                  <a:pt x="1524001" y="19050"/>
                </a:cubicBezTo>
                <a:lnTo>
                  <a:pt x="1504951" y="47625"/>
                </a:lnTo>
                <a:cubicBezTo>
                  <a:pt x="1501776" y="52387"/>
                  <a:pt x="1500188" y="58737"/>
                  <a:pt x="1495426" y="61912"/>
                </a:cubicBezTo>
                <a:lnTo>
                  <a:pt x="1466851" y="80962"/>
                </a:lnTo>
                <a:cubicBezTo>
                  <a:pt x="1442231" y="117892"/>
                  <a:pt x="1451422" y="98676"/>
                  <a:pt x="1438276" y="138112"/>
                </a:cubicBezTo>
                <a:lnTo>
                  <a:pt x="1433513" y="152400"/>
                </a:lnTo>
                <a:cubicBezTo>
                  <a:pt x="1431331" y="178586"/>
                  <a:pt x="1438440" y="204624"/>
                  <a:pt x="1419226" y="223837"/>
                </a:cubicBezTo>
                <a:cubicBezTo>
                  <a:pt x="1415178" y="227884"/>
                  <a:pt x="1409701" y="230187"/>
                  <a:pt x="1404938" y="233362"/>
                </a:cubicBezTo>
                <a:lnTo>
                  <a:pt x="1385888" y="261937"/>
                </a:lnTo>
                <a:lnTo>
                  <a:pt x="1376363" y="276225"/>
                </a:lnTo>
                <a:cubicBezTo>
                  <a:pt x="1362836" y="316809"/>
                  <a:pt x="1367585" y="254429"/>
                  <a:pt x="1352046" y="347662"/>
                </a:cubicBezTo>
                <a:cubicBezTo>
                  <a:pt x="1350395" y="357566"/>
                  <a:pt x="1357229" y="369093"/>
                  <a:pt x="1357313" y="376237"/>
                </a:cubicBezTo>
                <a:cubicBezTo>
                  <a:pt x="1357397" y="383381"/>
                  <a:pt x="1355336" y="386348"/>
                  <a:pt x="1352551" y="390525"/>
                </a:cubicBezTo>
                <a:cubicBezTo>
                  <a:pt x="1349376" y="395287"/>
                  <a:pt x="1345351" y="399582"/>
                  <a:pt x="1343026" y="404812"/>
                </a:cubicBezTo>
                <a:cubicBezTo>
                  <a:pt x="1326321" y="442397"/>
                  <a:pt x="1344916" y="425777"/>
                  <a:pt x="1319213" y="442912"/>
                </a:cubicBezTo>
                <a:cubicBezTo>
                  <a:pt x="1315340" y="454533"/>
                  <a:pt x="1314159" y="462254"/>
                  <a:pt x="1304926" y="471487"/>
                </a:cubicBezTo>
                <a:cubicBezTo>
                  <a:pt x="1300878" y="475534"/>
                  <a:pt x="1295401" y="477837"/>
                  <a:pt x="1290638" y="481012"/>
                </a:cubicBezTo>
                <a:cubicBezTo>
                  <a:pt x="1289051" y="485775"/>
                  <a:pt x="1288314" y="490912"/>
                  <a:pt x="1285876" y="495300"/>
                </a:cubicBezTo>
                <a:cubicBezTo>
                  <a:pt x="1280317" y="505307"/>
                  <a:pt x="1270447" y="513015"/>
                  <a:pt x="1266826" y="523875"/>
                </a:cubicBezTo>
                <a:cubicBezTo>
                  <a:pt x="1265238" y="528637"/>
                  <a:pt x="1265613" y="534612"/>
                  <a:pt x="1262063" y="538162"/>
                </a:cubicBezTo>
                <a:cubicBezTo>
                  <a:pt x="1253968" y="546257"/>
                  <a:pt x="1244713" y="554967"/>
                  <a:pt x="1233488" y="557212"/>
                </a:cubicBezTo>
                <a:cubicBezTo>
                  <a:pt x="1204753" y="562960"/>
                  <a:pt x="1217355" y="559416"/>
                  <a:pt x="1195388" y="566737"/>
                </a:cubicBezTo>
                <a:cubicBezTo>
                  <a:pt x="1190626" y="569912"/>
                  <a:pt x="1184677" y="571793"/>
                  <a:pt x="1181101" y="576262"/>
                </a:cubicBezTo>
                <a:cubicBezTo>
                  <a:pt x="1177965" y="580182"/>
                  <a:pt x="1180423" y="587632"/>
                  <a:pt x="1176338" y="590550"/>
                </a:cubicBezTo>
                <a:cubicBezTo>
                  <a:pt x="1168168" y="596386"/>
                  <a:pt x="1156117" y="594506"/>
                  <a:pt x="1147763" y="600075"/>
                </a:cubicBezTo>
                <a:lnTo>
                  <a:pt x="1133476" y="609600"/>
                </a:lnTo>
                <a:cubicBezTo>
                  <a:pt x="1131888" y="614362"/>
                  <a:pt x="1132798" y="620969"/>
                  <a:pt x="1128713" y="623887"/>
                </a:cubicBezTo>
                <a:cubicBezTo>
                  <a:pt x="1120543" y="629723"/>
                  <a:pt x="1100138" y="633412"/>
                  <a:pt x="1100138" y="633412"/>
                </a:cubicBezTo>
                <a:cubicBezTo>
                  <a:pt x="1093788" y="642937"/>
                  <a:pt x="1083864" y="650881"/>
                  <a:pt x="1081088" y="661987"/>
                </a:cubicBezTo>
                <a:cubicBezTo>
                  <a:pt x="1081046" y="662154"/>
                  <a:pt x="1073842" y="693046"/>
                  <a:pt x="1071563" y="695325"/>
                </a:cubicBezTo>
                <a:cubicBezTo>
                  <a:pt x="1068013" y="698875"/>
                  <a:pt x="1062038" y="698500"/>
                  <a:pt x="1057276" y="700087"/>
                </a:cubicBezTo>
                <a:cubicBezTo>
                  <a:pt x="1054101" y="704850"/>
                  <a:pt x="1051798" y="710328"/>
                  <a:pt x="1047751" y="714375"/>
                </a:cubicBezTo>
                <a:cubicBezTo>
                  <a:pt x="1025801" y="736325"/>
                  <a:pt x="988327" y="726909"/>
                  <a:pt x="962026" y="728662"/>
                </a:cubicBezTo>
                <a:lnTo>
                  <a:pt x="933451" y="733425"/>
                </a:lnTo>
                <a:cubicBezTo>
                  <a:pt x="922356" y="735132"/>
                  <a:pt x="911157" y="736179"/>
                  <a:pt x="900113" y="738187"/>
                </a:cubicBezTo>
                <a:cubicBezTo>
                  <a:pt x="848031" y="747656"/>
                  <a:pt x="922431" y="738386"/>
                  <a:pt x="852488" y="747712"/>
                </a:cubicBezTo>
                <a:cubicBezTo>
                  <a:pt x="801542" y="754505"/>
                  <a:pt x="783445" y="753929"/>
                  <a:pt x="723901" y="757237"/>
                </a:cubicBezTo>
                <a:cubicBezTo>
                  <a:pt x="719138" y="758825"/>
                  <a:pt x="714572" y="761217"/>
                  <a:pt x="709613" y="762000"/>
                </a:cubicBezTo>
                <a:cubicBezTo>
                  <a:pt x="684329" y="765992"/>
                  <a:pt x="633413" y="771525"/>
                  <a:pt x="633413" y="771525"/>
                </a:cubicBezTo>
                <a:cubicBezTo>
                  <a:pt x="628651" y="773112"/>
                  <a:pt x="624026" y="775198"/>
                  <a:pt x="619126" y="776287"/>
                </a:cubicBezTo>
                <a:cubicBezTo>
                  <a:pt x="568252" y="787593"/>
                  <a:pt x="500831" y="784254"/>
                  <a:pt x="457201" y="785812"/>
                </a:cubicBezTo>
                <a:cubicBezTo>
                  <a:pt x="449263" y="787400"/>
                  <a:pt x="441198" y="788445"/>
                  <a:pt x="433388" y="790575"/>
                </a:cubicBezTo>
                <a:cubicBezTo>
                  <a:pt x="423702" y="793217"/>
                  <a:pt x="404813" y="800100"/>
                  <a:pt x="404813" y="800100"/>
                </a:cubicBezTo>
                <a:cubicBezTo>
                  <a:pt x="398463" y="809625"/>
                  <a:pt x="388008" y="817450"/>
                  <a:pt x="385763" y="828675"/>
                </a:cubicBezTo>
                <a:cubicBezTo>
                  <a:pt x="384443" y="835276"/>
                  <a:pt x="380816" y="858535"/>
                  <a:pt x="376238" y="866775"/>
                </a:cubicBezTo>
                <a:cubicBezTo>
                  <a:pt x="370679" y="876782"/>
                  <a:pt x="363538" y="885825"/>
                  <a:pt x="357188" y="895350"/>
                </a:cubicBezTo>
                <a:lnTo>
                  <a:pt x="338138" y="923925"/>
                </a:lnTo>
                <a:lnTo>
                  <a:pt x="328613" y="938212"/>
                </a:lnTo>
                <a:cubicBezTo>
                  <a:pt x="327026" y="950912"/>
                  <a:pt x="324763" y="963546"/>
                  <a:pt x="323851" y="976312"/>
                </a:cubicBezTo>
                <a:cubicBezTo>
                  <a:pt x="321586" y="1008021"/>
                  <a:pt x="341012" y="1048542"/>
                  <a:pt x="319088" y="1071562"/>
                </a:cubicBezTo>
                <a:cubicBezTo>
                  <a:pt x="298258" y="1093434"/>
                  <a:pt x="258763" y="1074737"/>
                  <a:pt x="228601" y="1076325"/>
                </a:cubicBezTo>
                <a:cubicBezTo>
                  <a:pt x="222251" y="1077912"/>
                  <a:pt x="215969" y="1079803"/>
                  <a:pt x="209551" y="1081087"/>
                </a:cubicBezTo>
                <a:cubicBezTo>
                  <a:pt x="145037" y="1093990"/>
                  <a:pt x="105091" y="1088149"/>
                  <a:pt x="23813" y="1090612"/>
                </a:cubicBezTo>
                <a:cubicBezTo>
                  <a:pt x="8020" y="1095877"/>
                  <a:pt x="7938" y="1090612"/>
                  <a:pt x="4763" y="1090612"/>
                </a:cubicBezTo>
                <a:close/>
              </a:path>
            </a:pathLst>
          </a:custGeom>
          <a:solidFill>
            <a:srgbClr val="FF0000">
              <a:alpha val="4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294" name="Google Shape;294;p4"/>
          <p:cNvSpPr/>
          <p:nvPr/>
        </p:nvSpPr>
        <p:spPr>
          <a:xfrm>
            <a:off x="6705600" y="2716213"/>
            <a:ext cx="990600" cy="1193800"/>
          </a:xfrm>
          <a:custGeom>
            <a:rect b="b" l="l" r="r" t="t"/>
            <a:pathLst>
              <a:path extrusionOk="0" h="950187" w="691825">
                <a:moveTo>
                  <a:pt x="71639" y="369162"/>
                </a:moveTo>
                <a:cubicBezTo>
                  <a:pt x="76509" y="367944"/>
                  <a:pt x="62987" y="366781"/>
                  <a:pt x="63752" y="364400"/>
                </a:cubicBezTo>
                <a:cubicBezTo>
                  <a:pt x="64517" y="362019"/>
                  <a:pt x="69385" y="358050"/>
                  <a:pt x="76227" y="354875"/>
                </a:cubicBezTo>
                <a:cubicBezTo>
                  <a:pt x="83069" y="351700"/>
                  <a:pt x="95277" y="348525"/>
                  <a:pt x="104802" y="345350"/>
                </a:cubicBezTo>
                <a:cubicBezTo>
                  <a:pt x="109564" y="343762"/>
                  <a:pt x="114084" y="340972"/>
                  <a:pt x="119089" y="340587"/>
                </a:cubicBezTo>
                <a:lnTo>
                  <a:pt x="181002" y="335825"/>
                </a:lnTo>
                <a:cubicBezTo>
                  <a:pt x="185764" y="334237"/>
                  <a:pt x="190799" y="333307"/>
                  <a:pt x="195289" y="331062"/>
                </a:cubicBezTo>
                <a:cubicBezTo>
                  <a:pt x="200409" y="328502"/>
                  <a:pt x="204346" y="323862"/>
                  <a:pt x="209577" y="321537"/>
                </a:cubicBezTo>
                <a:cubicBezTo>
                  <a:pt x="218752" y="317459"/>
                  <a:pt x="228627" y="315187"/>
                  <a:pt x="238152" y="312012"/>
                </a:cubicBezTo>
                <a:lnTo>
                  <a:pt x="252439" y="307250"/>
                </a:lnTo>
                <a:cubicBezTo>
                  <a:pt x="285191" y="285415"/>
                  <a:pt x="270154" y="291820"/>
                  <a:pt x="295302" y="283437"/>
                </a:cubicBezTo>
                <a:cubicBezTo>
                  <a:pt x="301652" y="278675"/>
                  <a:pt x="307893" y="273764"/>
                  <a:pt x="314352" y="269150"/>
                </a:cubicBezTo>
                <a:cubicBezTo>
                  <a:pt x="319010" y="265823"/>
                  <a:pt x="325063" y="264094"/>
                  <a:pt x="328639" y="259625"/>
                </a:cubicBezTo>
                <a:cubicBezTo>
                  <a:pt x="331775" y="255705"/>
                  <a:pt x="330617" y="249514"/>
                  <a:pt x="333402" y="245337"/>
                </a:cubicBezTo>
                <a:cubicBezTo>
                  <a:pt x="337138" y="239733"/>
                  <a:pt x="342927" y="235812"/>
                  <a:pt x="347689" y="231050"/>
                </a:cubicBezTo>
                <a:cubicBezTo>
                  <a:pt x="352452" y="216762"/>
                  <a:pt x="358802" y="200358"/>
                  <a:pt x="361977" y="188187"/>
                </a:cubicBezTo>
                <a:cubicBezTo>
                  <a:pt x="365152" y="176016"/>
                  <a:pt x="365152" y="168079"/>
                  <a:pt x="366739" y="158025"/>
                </a:cubicBezTo>
                <a:cubicBezTo>
                  <a:pt x="369696" y="125505"/>
                  <a:pt x="360579" y="110135"/>
                  <a:pt x="376264" y="97700"/>
                </a:cubicBezTo>
                <a:cubicBezTo>
                  <a:pt x="391949" y="85265"/>
                  <a:pt x="377477" y="86962"/>
                  <a:pt x="381027" y="83412"/>
                </a:cubicBezTo>
                <a:cubicBezTo>
                  <a:pt x="389122" y="75317"/>
                  <a:pt x="409602" y="64362"/>
                  <a:pt x="409602" y="64362"/>
                </a:cubicBezTo>
                <a:cubicBezTo>
                  <a:pt x="419127" y="65950"/>
                  <a:pt x="428809" y="66783"/>
                  <a:pt x="438177" y="69125"/>
                </a:cubicBezTo>
                <a:cubicBezTo>
                  <a:pt x="447917" y="71560"/>
                  <a:pt x="461087" y="80384"/>
                  <a:pt x="466752" y="78650"/>
                </a:cubicBezTo>
                <a:cubicBezTo>
                  <a:pt x="472417" y="76916"/>
                  <a:pt x="469252" y="62804"/>
                  <a:pt x="472170" y="58719"/>
                </a:cubicBezTo>
                <a:cubicBezTo>
                  <a:pt x="478006" y="50549"/>
                  <a:pt x="480719" y="47281"/>
                  <a:pt x="490564" y="45312"/>
                </a:cubicBezTo>
                <a:lnTo>
                  <a:pt x="533754" y="15563"/>
                </a:lnTo>
                <a:cubicBezTo>
                  <a:pt x="535342" y="10801"/>
                  <a:pt x="542679" y="-4476"/>
                  <a:pt x="547387" y="1276"/>
                </a:cubicBezTo>
                <a:cubicBezTo>
                  <a:pt x="552095" y="7028"/>
                  <a:pt x="558033" y="43774"/>
                  <a:pt x="562002" y="50075"/>
                </a:cubicBezTo>
                <a:cubicBezTo>
                  <a:pt x="565971" y="56376"/>
                  <a:pt x="568133" y="32232"/>
                  <a:pt x="571199" y="39082"/>
                </a:cubicBezTo>
                <a:cubicBezTo>
                  <a:pt x="574265" y="45932"/>
                  <a:pt x="575580" y="75850"/>
                  <a:pt x="580397" y="91176"/>
                </a:cubicBezTo>
                <a:cubicBezTo>
                  <a:pt x="585214" y="106502"/>
                  <a:pt x="590577" y="127862"/>
                  <a:pt x="600102" y="131037"/>
                </a:cubicBezTo>
                <a:lnTo>
                  <a:pt x="614389" y="135800"/>
                </a:lnTo>
                <a:cubicBezTo>
                  <a:pt x="638962" y="209518"/>
                  <a:pt x="626514" y="173350"/>
                  <a:pt x="633439" y="178662"/>
                </a:cubicBezTo>
                <a:cubicBezTo>
                  <a:pt x="640364" y="183974"/>
                  <a:pt x="651451" y="165425"/>
                  <a:pt x="655941" y="167670"/>
                </a:cubicBezTo>
                <a:cubicBezTo>
                  <a:pt x="665981" y="172690"/>
                  <a:pt x="660427" y="196125"/>
                  <a:pt x="671539" y="197712"/>
                </a:cubicBezTo>
                <a:cubicBezTo>
                  <a:pt x="676302" y="199300"/>
                  <a:pt x="682277" y="198925"/>
                  <a:pt x="685827" y="202475"/>
                </a:cubicBezTo>
                <a:cubicBezTo>
                  <a:pt x="699782" y="216430"/>
                  <a:pt x="686347" y="220547"/>
                  <a:pt x="676302" y="226287"/>
                </a:cubicBezTo>
                <a:cubicBezTo>
                  <a:pt x="670138" y="229809"/>
                  <a:pt x="663602" y="232637"/>
                  <a:pt x="657252" y="235812"/>
                </a:cubicBezTo>
                <a:cubicBezTo>
                  <a:pt x="648143" y="263138"/>
                  <a:pt x="659012" y="237631"/>
                  <a:pt x="638202" y="264387"/>
                </a:cubicBezTo>
                <a:cubicBezTo>
                  <a:pt x="620422" y="287247"/>
                  <a:pt x="621057" y="301852"/>
                  <a:pt x="590577" y="312012"/>
                </a:cubicBezTo>
                <a:cubicBezTo>
                  <a:pt x="581052" y="315187"/>
                  <a:pt x="570204" y="318097"/>
                  <a:pt x="562002" y="321537"/>
                </a:cubicBezTo>
                <a:cubicBezTo>
                  <a:pt x="553800" y="324977"/>
                  <a:pt x="548376" y="323884"/>
                  <a:pt x="541364" y="332650"/>
                </a:cubicBezTo>
                <a:cubicBezTo>
                  <a:pt x="513412" y="367590"/>
                  <a:pt x="521256" y="374190"/>
                  <a:pt x="514377" y="383450"/>
                </a:cubicBezTo>
                <a:cubicBezTo>
                  <a:pt x="507498" y="392710"/>
                  <a:pt x="504852" y="386625"/>
                  <a:pt x="500089" y="388212"/>
                </a:cubicBezTo>
                <a:cubicBezTo>
                  <a:pt x="490564" y="394562"/>
                  <a:pt x="477864" y="397737"/>
                  <a:pt x="471514" y="407262"/>
                </a:cubicBezTo>
                <a:lnTo>
                  <a:pt x="452464" y="435837"/>
                </a:lnTo>
                <a:cubicBezTo>
                  <a:pt x="449289" y="445362"/>
                  <a:pt x="445374" y="454671"/>
                  <a:pt x="442939" y="464412"/>
                </a:cubicBezTo>
                <a:cubicBezTo>
                  <a:pt x="441352" y="470762"/>
                  <a:pt x="442805" y="478834"/>
                  <a:pt x="438177" y="483462"/>
                </a:cubicBezTo>
                <a:cubicBezTo>
                  <a:pt x="435667" y="485972"/>
                  <a:pt x="435002" y="477112"/>
                  <a:pt x="433414" y="473937"/>
                </a:cubicBezTo>
                <a:lnTo>
                  <a:pt x="423889" y="535850"/>
                </a:lnTo>
                <a:cubicBezTo>
                  <a:pt x="427064" y="550137"/>
                  <a:pt x="421508" y="569981"/>
                  <a:pt x="423889" y="578712"/>
                </a:cubicBezTo>
                <a:cubicBezTo>
                  <a:pt x="426270" y="587443"/>
                  <a:pt x="436789" y="582684"/>
                  <a:pt x="438177" y="588237"/>
                </a:cubicBezTo>
                <a:cubicBezTo>
                  <a:pt x="442843" y="606902"/>
                  <a:pt x="432623" y="617998"/>
                  <a:pt x="423889" y="631100"/>
                </a:cubicBezTo>
                <a:cubicBezTo>
                  <a:pt x="425477" y="635862"/>
                  <a:pt x="425516" y="641467"/>
                  <a:pt x="428652" y="645387"/>
                </a:cubicBezTo>
                <a:cubicBezTo>
                  <a:pt x="454053" y="677137"/>
                  <a:pt x="433412" y="631098"/>
                  <a:pt x="452464" y="669200"/>
                </a:cubicBezTo>
                <a:cubicBezTo>
                  <a:pt x="454709" y="673690"/>
                  <a:pt x="453050" y="680702"/>
                  <a:pt x="457227" y="683487"/>
                </a:cubicBezTo>
                <a:cubicBezTo>
                  <a:pt x="463962" y="687977"/>
                  <a:pt x="473102" y="686662"/>
                  <a:pt x="481039" y="688250"/>
                </a:cubicBezTo>
                <a:cubicBezTo>
                  <a:pt x="488396" y="699285"/>
                  <a:pt x="494368" y="717784"/>
                  <a:pt x="514377" y="697775"/>
                </a:cubicBezTo>
                <a:cubicBezTo>
                  <a:pt x="521477" y="690676"/>
                  <a:pt x="523902" y="669200"/>
                  <a:pt x="523902" y="669200"/>
                </a:cubicBezTo>
                <a:cubicBezTo>
                  <a:pt x="527766" y="680793"/>
                  <a:pt x="533751" y="690226"/>
                  <a:pt x="523902" y="702537"/>
                </a:cubicBezTo>
                <a:cubicBezTo>
                  <a:pt x="520766" y="706457"/>
                  <a:pt x="514104" y="705055"/>
                  <a:pt x="509614" y="707300"/>
                </a:cubicBezTo>
                <a:cubicBezTo>
                  <a:pt x="467649" y="728283"/>
                  <a:pt x="539271" y="705839"/>
                  <a:pt x="457227" y="726350"/>
                </a:cubicBezTo>
                <a:lnTo>
                  <a:pt x="425477" y="745400"/>
                </a:lnTo>
                <a:cubicBezTo>
                  <a:pt x="413835" y="752279"/>
                  <a:pt x="399019" y="757306"/>
                  <a:pt x="387377" y="767625"/>
                </a:cubicBezTo>
                <a:cubicBezTo>
                  <a:pt x="375735" y="777944"/>
                  <a:pt x="363829" y="798316"/>
                  <a:pt x="355627" y="807312"/>
                </a:cubicBezTo>
                <a:cubicBezTo>
                  <a:pt x="347425" y="816308"/>
                  <a:pt x="337635" y="817367"/>
                  <a:pt x="338164" y="821600"/>
                </a:cubicBezTo>
                <a:cubicBezTo>
                  <a:pt x="338693" y="825833"/>
                  <a:pt x="357214" y="827950"/>
                  <a:pt x="358802" y="832712"/>
                </a:cubicBezTo>
                <a:cubicBezTo>
                  <a:pt x="357214" y="842237"/>
                  <a:pt x="344249" y="858377"/>
                  <a:pt x="338164" y="864462"/>
                </a:cubicBezTo>
                <a:cubicBezTo>
                  <a:pt x="332079" y="870547"/>
                  <a:pt x="327845" y="866579"/>
                  <a:pt x="322289" y="869225"/>
                </a:cubicBezTo>
                <a:cubicBezTo>
                  <a:pt x="316733" y="871871"/>
                  <a:pt x="309589" y="878750"/>
                  <a:pt x="304827" y="880337"/>
                </a:cubicBezTo>
                <a:cubicBezTo>
                  <a:pt x="300064" y="883512"/>
                  <a:pt x="301916" y="887745"/>
                  <a:pt x="296889" y="893037"/>
                </a:cubicBezTo>
                <a:cubicBezTo>
                  <a:pt x="291862" y="898329"/>
                  <a:pt x="305838" y="901697"/>
                  <a:pt x="274664" y="912087"/>
                </a:cubicBezTo>
                <a:cubicBezTo>
                  <a:pt x="269902" y="915262"/>
                  <a:pt x="256937" y="908118"/>
                  <a:pt x="247677" y="912087"/>
                </a:cubicBezTo>
                <a:cubicBezTo>
                  <a:pt x="238417" y="916056"/>
                  <a:pt x="234303" y="929144"/>
                  <a:pt x="219102" y="935900"/>
                </a:cubicBezTo>
                <a:cubicBezTo>
                  <a:pt x="209927" y="939978"/>
                  <a:pt x="200052" y="942250"/>
                  <a:pt x="190527" y="945425"/>
                </a:cubicBezTo>
                <a:lnTo>
                  <a:pt x="176239" y="950187"/>
                </a:lnTo>
                <a:cubicBezTo>
                  <a:pt x="171477" y="948600"/>
                  <a:pt x="165502" y="948975"/>
                  <a:pt x="161952" y="945425"/>
                </a:cubicBezTo>
                <a:cubicBezTo>
                  <a:pt x="151506" y="934979"/>
                  <a:pt x="158820" y="924744"/>
                  <a:pt x="166714" y="916850"/>
                </a:cubicBezTo>
                <a:cubicBezTo>
                  <a:pt x="170762" y="912803"/>
                  <a:pt x="176239" y="910500"/>
                  <a:pt x="181002" y="907325"/>
                </a:cubicBezTo>
                <a:cubicBezTo>
                  <a:pt x="184177" y="897800"/>
                  <a:pt x="200052" y="881925"/>
                  <a:pt x="190527" y="878750"/>
                </a:cubicBezTo>
                <a:lnTo>
                  <a:pt x="104802" y="850175"/>
                </a:lnTo>
                <a:lnTo>
                  <a:pt x="76227" y="840650"/>
                </a:lnTo>
                <a:lnTo>
                  <a:pt x="61939" y="835887"/>
                </a:lnTo>
                <a:cubicBezTo>
                  <a:pt x="46064" y="812075"/>
                  <a:pt x="57177" y="824775"/>
                  <a:pt x="23839" y="802550"/>
                </a:cubicBezTo>
                <a:lnTo>
                  <a:pt x="9552" y="793025"/>
                </a:lnTo>
                <a:cubicBezTo>
                  <a:pt x="6377" y="783500"/>
                  <a:pt x="-474" y="774478"/>
                  <a:pt x="27" y="764450"/>
                </a:cubicBezTo>
                <a:cubicBezTo>
                  <a:pt x="1614" y="732700"/>
                  <a:pt x="2035" y="700870"/>
                  <a:pt x="4789" y="669200"/>
                </a:cubicBezTo>
                <a:cubicBezTo>
                  <a:pt x="5224" y="664199"/>
                  <a:pt x="7307" y="659402"/>
                  <a:pt x="9552" y="654912"/>
                </a:cubicBezTo>
                <a:cubicBezTo>
                  <a:pt x="12112" y="649793"/>
                  <a:pt x="15902" y="645387"/>
                  <a:pt x="19077" y="640625"/>
                </a:cubicBezTo>
                <a:cubicBezTo>
                  <a:pt x="20664" y="635862"/>
                  <a:pt x="21594" y="630827"/>
                  <a:pt x="23839" y="626337"/>
                </a:cubicBezTo>
                <a:cubicBezTo>
                  <a:pt x="26399" y="621218"/>
                  <a:pt x="30244" y="622613"/>
                  <a:pt x="33364" y="612050"/>
                </a:cubicBezTo>
                <a:cubicBezTo>
                  <a:pt x="36485" y="601487"/>
                  <a:pt x="40974" y="570895"/>
                  <a:pt x="42562" y="562957"/>
                </a:cubicBezTo>
                <a:cubicBezTo>
                  <a:pt x="41497" y="548052"/>
                  <a:pt x="51725" y="524972"/>
                  <a:pt x="37143" y="503099"/>
                </a:cubicBezTo>
                <a:lnTo>
                  <a:pt x="45358" y="478700"/>
                </a:lnTo>
                <a:cubicBezTo>
                  <a:pt x="32818" y="441081"/>
                  <a:pt x="44912" y="465605"/>
                  <a:pt x="53900" y="417668"/>
                </a:cubicBezTo>
                <a:cubicBezTo>
                  <a:pt x="64429" y="361515"/>
                  <a:pt x="58990" y="401846"/>
                  <a:pt x="58990" y="374512"/>
                </a:cubicBezTo>
              </a:path>
            </a:pathLst>
          </a:custGeom>
          <a:solidFill>
            <a:srgbClr val="0000CC">
              <a:alpha val="4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295" name="Google Shape;295;p4"/>
          <p:cNvSpPr/>
          <p:nvPr/>
        </p:nvSpPr>
        <p:spPr>
          <a:xfrm>
            <a:off x="4724400" y="3171825"/>
            <a:ext cx="2063750" cy="2022475"/>
          </a:xfrm>
          <a:custGeom>
            <a:rect b="b" l="l" r="r" t="t"/>
            <a:pathLst>
              <a:path extrusionOk="0" h="1565132" w="1551797">
                <a:moveTo>
                  <a:pt x="57150" y="536325"/>
                </a:moveTo>
                <a:lnTo>
                  <a:pt x="57150" y="536325"/>
                </a:lnTo>
                <a:cubicBezTo>
                  <a:pt x="67733" y="553258"/>
                  <a:pt x="76426" y="571532"/>
                  <a:pt x="88900" y="587125"/>
                </a:cubicBezTo>
                <a:cubicBezTo>
                  <a:pt x="93668" y="593084"/>
                  <a:pt x="102554" y="594429"/>
                  <a:pt x="107950" y="599825"/>
                </a:cubicBezTo>
                <a:cubicBezTo>
                  <a:pt x="120260" y="612135"/>
                  <a:pt x="121835" y="622431"/>
                  <a:pt x="127000" y="637925"/>
                </a:cubicBezTo>
                <a:cubicBezTo>
                  <a:pt x="120650" y="642158"/>
                  <a:pt x="114776" y="647212"/>
                  <a:pt x="107950" y="650625"/>
                </a:cubicBezTo>
                <a:cubicBezTo>
                  <a:pt x="101963" y="653618"/>
                  <a:pt x="93633" y="652242"/>
                  <a:pt x="88900" y="656975"/>
                </a:cubicBezTo>
                <a:cubicBezTo>
                  <a:pt x="84167" y="661708"/>
                  <a:pt x="87283" y="671292"/>
                  <a:pt x="82550" y="676025"/>
                </a:cubicBezTo>
                <a:cubicBezTo>
                  <a:pt x="71757" y="686818"/>
                  <a:pt x="44450" y="701425"/>
                  <a:pt x="44450" y="701425"/>
                </a:cubicBezTo>
                <a:cubicBezTo>
                  <a:pt x="42333" y="707775"/>
                  <a:pt x="38100" y="713782"/>
                  <a:pt x="38100" y="720475"/>
                </a:cubicBezTo>
                <a:cubicBezTo>
                  <a:pt x="38100" y="728448"/>
                  <a:pt x="47806" y="755942"/>
                  <a:pt x="50800" y="764925"/>
                </a:cubicBezTo>
                <a:cubicBezTo>
                  <a:pt x="46617" y="777474"/>
                  <a:pt x="42941" y="794073"/>
                  <a:pt x="31750" y="803025"/>
                </a:cubicBezTo>
                <a:cubicBezTo>
                  <a:pt x="26523" y="807206"/>
                  <a:pt x="19050" y="807258"/>
                  <a:pt x="12700" y="809375"/>
                </a:cubicBezTo>
                <a:cubicBezTo>
                  <a:pt x="10583" y="817842"/>
                  <a:pt x="8748" y="826384"/>
                  <a:pt x="6350" y="834775"/>
                </a:cubicBezTo>
                <a:cubicBezTo>
                  <a:pt x="4511" y="841211"/>
                  <a:pt x="0" y="847132"/>
                  <a:pt x="0" y="853825"/>
                </a:cubicBezTo>
                <a:cubicBezTo>
                  <a:pt x="0" y="877204"/>
                  <a:pt x="2287" y="900651"/>
                  <a:pt x="6350" y="923675"/>
                </a:cubicBezTo>
                <a:cubicBezTo>
                  <a:pt x="8676" y="936858"/>
                  <a:pt x="11624" y="950636"/>
                  <a:pt x="19050" y="961775"/>
                </a:cubicBezTo>
                <a:cubicBezTo>
                  <a:pt x="23283" y="968125"/>
                  <a:pt x="26007" y="975799"/>
                  <a:pt x="31750" y="980825"/>
                </a:cubicBezTo>
                <a:cubicBezTo>
                  <a:pt x="43237" y="990876"/>
                  <a:pt x="69850" y="1006225"/>
                  <a:pt x="69850" y="1006225"/>
                </a:cubicBezTo>
                <a:cubicBezTo>
                  <a:pt x="74083" y="1012575"/>
                  <a:pt x="76591" y="1020507"/>
                  <a:pt x="82550" y="1025275"/>
                </a:cubicBezTo>
                <a:cubicBezTo>
                  <a:pt x="86691" y="1028588"/>
                  <a:pt x="125341" y="1037560"/>
                  <a:pt x="127000" y="1037975"/>
                </a:cubicBezTo>
                <a:cubicBezTo>
                  <a:pt x="133421" y="1047607"/>
                  <a:pt x="146050" y="1062930"/>
                  <a:pt x="146050" y="1076075"/>
                </a:cubicBezTo>
                <a:cubicBezTo>
                  <a:pt x="146050" y="1091400"/>
                  <a:pt x="138361" y="1111843"/>
                  <a:pt x="133350" y="1126875"/>
                </a:cubicBezTo>
                <a:cubicBezTo>
                  <a:pt x="138515" y="1142369"/>
                  <a:pt x="140090" y="1152665"/>
                  <a:pt x="152400" y="1164975"/>
                </a:cubicBezTo>
                <a:cubicBezTo>
                  <a:pt x="157796" y="1170371"/>
                  <a:pt x="164624" y="1174262"/>
                  <a:pt x="171450" y="1177675"/>
                </a:cubicBezTo>
                <a:cubicBezTo>
                  <a:pt x="177437" y="1180668"/>
                  <a:pt x="184150" y="1181908"/>
                  <a:pt x="190500" y="1184025"/>
                </a:cubicBezTo>
                <a:cubicBezTo>
                  <a:pt x="194733" y="1190375"/>
                  <a:pt x="198130" y="1197371"/>
                  <a:pt x="203200" y="1203075"/>
                </a:cubicBezTo>
                <a:cubicBezTo>
                  <a:pt x="215132" y="1216499"/>
                  <a:pt x="241300" y="1241175"/>
                  <a:pt x="241300" y="1241175"/>
                </a:cubicBezTo>
                <a:cubicBezTo>
                  <a:pt x="246465" y="1256669"/>
                  <a:pt x="248040" y="1266965"/>
                  <a:pt x="260350" y="1279275"/>
                </a:cubicBezTo>
                <a:cubicBezTo>
                  <a:pt x="265746" y="1284671"/>
                  <a:pt x="273050" y="1287742"/>
                  <a:pt x="279400" y="1291975"/>
                </a:cubicBezTo>
                <a:cubicBezTo>
                  <a:pt x="285467" y="1310176"/>
                  <a:pt x="293023" y="1322341"/>
                  <a:pt x="279400" y="1342775"/>
                </a:cubicBezTo>
                <a:cubicBezTo>
                  <a:pt x="275687" y="1348344"/>
                  <a:pt x="266700" y="1347008"/>
                  <a:pt x="260350" y="1349125"/>
                </a:cubicBezTo>
                <a:cubicBezTo>
                  <a:pt x="223954" y="1403720"/>
                  <a:pt x="254804" y="1351720"/>
                  <a:pt x="241300" y="1387225"/>
                </a:cubicBezTo>
                <a:cubicBezTo>
                  <a:pt x="227796" y="1422730"/>
                  <a:pt x="195288" y="1514274"/>
                  <a:pt x="179327" y="1562157"/>
                </a:cubicBezTo>
                <a:cubicBezTo>
                  <a:pt x="279869" y="1581207"/>
                  <a:pt x="735542" y="1502583"/>
                  <a:pt x="844550" y="1501525"/>
                </a:cubicBezTo>
                <a:lnTo>
                  <a:pt x="863600" y="1495175"/>
                </a:lnTo>
                <a:cubicBezTo>
                  <a:pt x="874183" y="1480358"/>
                  <a:pt x="885982" y="1466338"/>
                  <a:pt x="895350" y="1450725"/>
                </a:cubicBezTo>
                <a:cubicBezTo>
                  <a:pt x="898794" y="1444985"/>
                  <a:pt x="897519" y="1436902"/>
                  <a:pt x="901700" y="1431675"/>
                </a:cubicBezTo>
                <a:cubicBezTo>
                  <a:pt x="913832" y="1416510"/>
                  <a:pt x="924462" y="1420294"/>
                  <a:pt x="939800" y="1412625"/>
                </a:cubicBezTo>
                <a:cubicBezTo>
                  <a:pt x="946626" y="1409212"/>
                  <a:pt x="952500" y="1404158"/>
                  <a:pt x="958850" y="1399925"/>
                </a:cubicBezTo>
                <a:cubicBezTo>
                  <a:pt x="963083" y="1393575"/>
                  <a:pt x="965807" y="1385901"/>
                  <a:pt x="971550" y="1380875"/>
                </a:cubicBezTo>
                <a:lnTo>
                  <a:pt x="1028700" y="1342775"/>
                </a:lnTo>
                <a:lnTo>
                  <a:pt x="1047750" y="1330075"/>
                </a:lnTo>
                <a:lnTo>
                  <a:pt x="1066800" y="1317375"/>
                </a:lnTo>
                <a:cubicBezTo>
                  <a:pt x="1082002" y="1294571"/>
                  <a:pt x="1085723" y="1292611"/>
                  <a:pt x="1092200" y="1260225"/>
                </a:cubicBezTo>
                <a:cubicBezTo>
                  <a:pt x="1093959" y="1251428"/>
                  <a:pt x="1098798" y="1220408"/>
                  <a:pt x="1104900" y="1209425"/>
                </a:cubicBezTo>
                <a:cubicBezTo>
                  <a:pt x="1112313" y="1196082"/>
                  <a:pt x="1125473" y="1185805"/>
                  <a:pt x="1130300" y="1171325"/>
                </a:cubicBezTo>
                <a:cubicBezTo>
                  <a:pt x="1139063" y="1145035"/>
                  <a:pt x="1131081" y="1155988"/>
                  <a:pt x="1155700" y="1139575"/>
                </a:cubicBezTo>
                <a:cubicBezTo>
                  <a:pt x="1159933" y="1133225"/>
                  <a:pt x="1162441" y="1125293"/>
                  <a:pt x="1168400" y="1120525"/>
                </a:cubicBezTo>
                <a:cubicBezTo>
                  <a:pt x="1173627" y="1116344"/>
                  <a:pt x="1186933" y="1124041"/>
                  <a:pt x="1187450" y="1114175"/>
                </a:cubicBezTo>
                <a:cubicBezTo>
                  <a:pt x="1187967" y="1104309"/>
                  <a:pt x="1167269" y="1074027"/>
                  <a:pt x="1171502" y="1061327"/>
                </a:cubicBezTo>
                <a:lnTo>
                  <a:pt x="1212850" y="1037975"/>
                </a:lnTo>
                <a:lnTo>
                  <a:pt x="1219200" y="1018925"/>
                </a:lnTo>
                <a:cubicBezTo>
                  <a:pt x="1221317" y="999875"/>
                  <a:pt x="1222399" y="980681"/>
                  <a:pt x="1225550" y="961775"/>
                </a:cubicBezTo>
                <a:cubicBezTo>
                  <a:pt x="1226650" y="955173"/>
                  <a:pt x="1230054" y="948597"/>
                  <a:pt x="1231900" y="942725"/>
                </a:cubicBezTo>
                <a:cubicBezTo>
                  <a:pt x="1233746" y="936853"/>
                  <a:pt x="1230639" y="929537"/>
                  <a:pt x="1236626" y="926544"/>
                </a:cubicBezTo>
                <a:cubicBezTo>
                  <a:pt x="1243452" y="923131"/>
                  <a:pt x="1263650" y="927908"/>
                  <a:pt x="1270000" y="923675"/>
                </a:cubicBezTo>
                <a:cubicBezTo>
                  <a:pt x="1274233" y="917325"/>
                  <a:pt x="1264677" y="906639"/>
                  <a:pt x="1263602" y="899709"/>
                </a:cubicBezTo>
                <a:cubicBezTo>
                  <a:pt x="1262527" y="892779"/>
                  <a:pt x="1256941" y="891141"/>
                  <a:pt x="1263553" y="882094"/>
                </a:cubicBezTo>
                <a:cubicBezTo>
                  <a:pt x="1270165" y="873047"/>
                  <a:pt x="1248681" y="881824"/>
                  <a:pt x="1303276" y="845428"/>
                </a:cubicBezTo>
                <a:cubicBezTo>
                  <a:pt x="1305393" y="803095"/>
                  <a:pt x="1327404" y="755059"/>
                  <a:pt x="1333500" y="733175"/>
                </a:cubicBezTo>
                <a:cubicBezTo>
                  <a:pt x="1339596" y="711291"/>
                  <a:pt x="1335117" y="718858"/>
                  <a:pt x="1339850" y="714125"/>
                </a:cubicBezTo>
                <a:cubicBezTo>
                  <a:pt x="1350643" y="703332"/>
                  <a:pt x="1365250" y="697192"/>
                  <a:pt x="1377950" y="688725"/>
                </a:cubicBezTo>
                <a:lnTo>
                  <a:pt x="1397000" y="676025"/>
                </a:lnTo>
                <a:lnTo>
                  <a:pt x="1416050" y="663325"/>
                </a:lnTo>
                <a:cubicBezTo>
                  <a:pt x="1446410" y="617785"/>
                  <a:pt x="1423610" y="658781"/>
                  <a:pt x="1435100" y="555375"/>
                </a:cubicBezTo>
                <a:cubicBezTo>
                  <a:pt x="1435681" y="550143"/>
                  <a:pt x="1444360" y="517806"/>
                  <a:pt x="1447800" y="510925"/>
                </a:cubicBezTo>
                <a:cubicBezTo>
                  <a:pt x="1451213" y="504099"/>
                  <a:pt x="1456267" y="498225"/>
                  <a:pt x="1460500" y="491875"/>
                </a:cubicBezTo>
                <a:cubicBezTo>
                  <a:pt x="1468118" y="400464"/>
                  <a:pt x="1447938" y="456546"/>
                  <a:pt x="1487476" y="397239"/>
                </a:cubicBezTo>
                <a:lnTo>
                  <a:pt x="1504950" y="358525"/>
                </a:lnTo>
                <a:lnTo>
                  <a:pt x="1517650" y="339475"/>
                </a:lnTo>
                <a:cubicBezTo>
                  <a:pt x="1519767" y="322542"/>
                  <a:pt x="1521405" y="305542"/>
                  <a:pt x="1524000" y="288675"/>
                </a:cubicBezTo>
                <a:cubicBezTo>
                  <a:pt x="1525641" y="278008"/>
                  <a:pt x="1530350" y="267718"/>
                  <a:pt x="1530350" y="256925"/>
                </a:cubicBezTo>
                <a:cubicBezTo>
                  <a:pt x="1530350" y="237758"/>
                  <a:pt x="1522942" y="223058"/>
                  <a:pt x="1524000" y="199775"/>
                </a:cubicBezTo>
                <a:cubicBezTo>
                  <a:pt x="1525058" y="176492"/>
                  <a:pt x="1532729" y="150135"/>
                  <a:pt x="1536700" y="117225"/>
                </a:cubicBezTo>
                <a:cubicBezTo>
                  <a:pt x="1540671" y="84315"/>
                  <a:pt x="1560000" y="13441"/>
                  <a:pt x="1547825" y="2312"/>
                </a:cubicBezTo>
                <a:cubicBezTo>
                  <a:pt x="1535650" y="-8817"/>
                  <a:pt x="1487483" y="22354"/>
                  <a:pt x="1463650" y="50451"/>
                </a:cubicBezTo>
                <a:cubicBezTo>
                  <a:pt x="1439817" y="78548"/>
                  <a:pt x="1414879" y="137540"/>
                  <a:pt x="1404829" y="170894"/>
                </a:cubicBezTo>
                <a:cubicBezTo>
                  <a:pt x="1394779" y="204248"/>
                  <a:pt x="1413122" y="233062"/>
                  <a:pt x="1403350" y="250575"/>
                </a:cubicBezTo>
                <a:cubicBezTo>
                  <a:pt x="1393579" y="268089"/>
                  <a:pt x="1391540" y="260862"/>
                  <a:pt x="1346200" y="275975"/>
                </a:cubicBezTo>
                <a:lnTo>
                  <a:pt x="1327150" y="282325"/>
                </a:lnTo>
                <a:cubicBezTo>
                  <a:pt x="1299633" y="280208"/>
                  <a:pt x="1272198" y="275975"/>
                  <a:pt x="1244600" y="275975"/>
                </a:cubicBezTo>
                <a:cubicBezTo>
                  <a:pt x="1231725" y="275975"/>
                  <a:pt x="1216566" y="272902"/>
                  <a:pt x="1206500" y="282325"/>
                </a:cubicBezTo>
                <a:cubicBezTo>
                  <a:pt x="1196434" y="291748"/>
                  <a:pt x="1188452" y="317694"/>
                  <a:pt x="1184202" y="332511"/>
                </a:cubicBezTo>
                <a:cubicBezTo>
                  <a:pt x="1179953" y="347328"/>
                  <a:pt x="1178886" y="364875"/>
                  <a:pt x="1181003" y="371225"/>
                </a:cubicBezTo>
                <a:cubicBezTo>
                  <a:pt x="1144607" y="425820"/>
                  <a:pt x="1188492" y="389217"/>
                  <a:pt x="1187450" y="396625"/>
                </a:cubicBezTo>
                <a:cubicBezTo>
                  <a:pt x="1186408" y="404033"/>
                  <a:pt x="1180146" y="410279"/>
                  <a:pt x="1174750" y="415675"/>
                </a:cubicBezTo>
                <a:cubicBezTo>
                  <a:pt x="1169354" y="421071"/>
                  <a:pt x="1162050" y="424142"/>
                  <a:pt x="1155700" y="428375"/>
                </a:cubicBezTo>
                <a:cubicBezTo>
                  <a:pt x="1153583" y="434725"/>
                  <a:pt x="1154083" y="442692"/>
                  <a:pt x="1149350" y="447425"/>
                </a:cubicBezTo>
                <a:cubicBezTo>
                  <a:pt x="1138557" y="458218"/>
                  <a:pt x="1111250" y="472825"/>
                  <a:pt x="1111250" y="472825"/>
                </a:cubicBezTo>
                <a:cubicBezTo>
                  <a:pt x="1080785" y="518522"/>
                  <a:pt x="1123926" y="462258"/>
                  <a:pt x="1060450" y="504575"/>
                </a:cubicBezTo>
                <a:lnTo>
                  <a:pt x="1022350" y="529975"/>
                </a:lnTo>
                <a:cubicBezTo>
                  <a:pt x="1000941" y="562088"/>
                  <a:pt x="1021272" y="540039"/>
                  <a:pt x="990600" y="555375"/>
                </a:cubicBezTo>
                <a:cubicBezTo>
                  <a:pt x="983774" y="558788"/>
                  <a:pt x="978524" y="564975"/>
                  <a:pt x="971550" y="568075"/>
                </a:cubicBezTo>
                <a:cubicBezTo>
                  <a:pt x="959317" y="573512"/>
                  <a:pt x="944589" y="573349"/>
                  <a:pt x="933450" y="580775"/>
                </a:cubicBezTo>
                <a:cubicBezTo>
                  <a:pt x="927100" y="585008"/>
                  <a:pt x="921374" y="590375"/>
                  <a:pt x="914400" y="593475"/>
                </a:cubicBezTo>
                <a:cubicBezTo>
                  <a:pt x="902167" y="598912"/>
                  <a:pt x="876300" y="606175"/>
                  <a:pt x="876300" y="606175"/>
                </a:cubicBezTo>
                <a:cubicBezTo>
                  <a:pt x="859367" y="604058"/>
                  <a:pt x="842290" y="602878"/>
                  <a:pt x="825500" y="599825"/>
                </a:cubicBezTo>
                <a:cubicBezTo>
                  <a:pt x="818914" y="598628"/>
                  <a:pt x="811677" y="597656"/>
                  <a:pt x="806450" y="593475"/>
                </a:cubicBezTo>
                <a:cubicBezTo>
                  <a:pt x="800491" y="588707"/>
                  <a:pt x="797983" y="580775"/>
                  <a:pt x="793750" y="574425"/>
                </a:cubicBezTo>
                <a:cubicBezTo>
                  <a:pt x="797563" y="559173"/>
                  <a:pt x="799096" y="540938"/>
                  <a:pt x="812800" y="529975"/>
                </a:cubicBezTo>
                <a:cubicBezTo>
                  <a:pt x="818027" y="525794"/>
                  <a:pt x="825863" y="526618"/>
                  <a:pt x="831850" y="523625"/>
                </a:cubicBezTo>
                <a:cubicBezTo>
                  <a:pt x="838676" y="520212"/>
                  <a:pt x="844550" y="515158"/>
                  <a:pt x="850900" y="510925"/>
                </a:cubicBezTo>
                <a:lnTo>
                  <a:pt x="863600" y="472825"/>
                </a:lnTo>
                <a:lnTo>
                  <a:pt x="869950" y="453775"/>
                </a:lnTo>
                <a:cubicBezTo>
                  <a:pt x="867833" y="426258"/>
                  <a:pt x="867023" y="398610"/>
                  <a:pt x="863600" y="371225"/>
                </a:cubicBezTo>
                <a:cubicBezTo>
                  <a:pt x="861021" y="350591"/>
                  <a:pt x="841358" y="328336"/>
                  <a:pt x="831850" y="314075"/>
                </a:cubicBezTo>
                <a:cubicBezTo>
                  <a:pt x="827617" y="307725"/>
                  <a:pt x="821563" y="302265"/>
                  <a:pt x="819150" y="295025"/>
                </a:cubicBezTo>
                <a:cubicBezTo>
                  <a:pt x="817033" y="288675"/>
                  <a:pt x="816981" y="281202"/>
                  <a:pt x="812800" y="275975"/>
                </a:cubicBezTo>
                <a:cubicBezTo>
                  <a:pt x="808032" y="270016"/>
                  <a:pt x="800100" y="267508"/>
                  <a:pt x="793750" y="263275"/>
                </a:cubicBezTo>
                <a:cubicBezTo>
                  <a:pt x="787400" y="267508"/>
                  <a:pt x="778933" y="269625"/>
                  <a:pt x="774700" y="275975"/>
                </a:cubicBezTo>
                <a:cubicBezTo>
                  <a:pt x="774370" y="276469"/>
                  <a:pt x="765247" y="317178"/>
                  <a:pt x="762000" y="320425"/>
                </a:cubicBezTo>
                <a:cubicBezTo>
                  <a:pt x="757267" y="325158"/>
                  <a:pt x="749300" y="324658"/>
                  <a:pt x="742950" y="326775"/>
                </a:cubicBezTo>
                <a:cubicBezTo>
                  <a:pt x="730250" y="324658"/>
                  <a:pt x="714904" y="328468"/>
                  <a:pt x="704850" y="320425"/>
                </a:cubicBezTo>
                <a:cubicBezTo>
                  <a:pt x="699623" y="316244"/>
                  <a:pt x="706467" y="306108"/>
                  <a:pt x="711200" y="301375"/>
                </a:cubicBezTo>
                <a:cubicBezTo>
                  <a:pt x="721993" y="290582"/>
                  <a:pt x="749300" y="275975"/>
                  <a:pt x="749300" y="275975"/>
                </a:cubicBezTo>
                <a:cubicBezTo>
                  <a:pt x="765548" y="227230"/>
                  <a:pt x="766016" y="244091"/>
                  <a:pt x="755650" y="187075"/>
                </a:cubicBezTo>
                <a:cubicBezTo>
                  <a:pt x="754453" y="180489"/>
                  <a:pt x="753481" y="173252"/>
                  <a:pt x="749300" y="168025"/>
                </a:cubicBezTo>
                <a:cubicBezTo>
                  <a:pt x="744532" y="162066"/>
                  <a:pt x="736600" y="159558"/>
                  <a:pt x="730250" y="155325"/>
                </a:cubicBezTo>
                <a:cubicBezTo>
                  <a:pt x="726437" y="140073"/>
                  <a:pt x="724904" y="121838"/>
                  <a:pt x="711200" y="110875"/>
                </a:cubicBezTo>
                <a:cubicBezTo>
                  <a:pt x="705973" y="106694"/>
                  <a:pt x="698137" y="107518"/>
                  <a:pt x="692150" y="104525"/>
                </a:cubicBezTo>
                <a:cubicBezTo>
                  <a:pt x="685324" y="101112"/>
                  <a:pt x="680074" y="94925"/>
                  <a:pt x="673100" y="91825"/>
                </a:cubicBezTo>
                <a:cubicBezTo>
                  <a:pt x="660867" y="86388"/>
                  <a:pt x="635000" y="79125"/>
                  <a:pt x="635000" y="79125"/>
                </a:cubicBezTo>
                <a:cubicBezTo>
                  <a:pt x="524437" y="90181"/>
                  <a:pt x="595728" y="62419"/>
                  <a:pt x="565150" y="123575"/>
                </a:cubicBezTo>
                <a:cubicBezTo>
                  <a:pt x="561737" y="130401"/>
                  <a:pt x="553074" y="133175"/>
                  <a:pt x="546100" y="136275"/>
                </a:cubicBezTo>
                <a:cubicBezTo>
                  <a:pt x="533867" y="141712"/>
                  <a:pt x="508000" y="148975"/>
                  <a:pt x="508000" y="148975"/>
                </a:cubicBezTo>
                <a:cubicBezTo>
                  <a:pt x="503767" y="161675"/>
                  <a:pt x="497501" y="173870"/>
                  <a:pt x="495300" y="187075"/>
                </a:cubicBezTo>
                <a:cubicBezTo>
                  <a:pt x="487850" y="231777"/>
                  <a:pt x="493021" y="212961"/>
                  <a:pt x="482600" y="244225"/>
                </a:cubicBezTo>
                <a:cubicBezTo>
                  <a:pt x="484717" y="254808"/>
                  <a:pt x="486332" y="265504"/>
                  <a:pt x="488950" y="275975"/>
                </a:cubicBezTo>
                <a:cubicBezTo>
                  <a:pt x="490573" y="282469"/>
                  <a:pt x="495300" y="288332"/>
                  <a:pt x="495300" y="295025"/>
                </a:cubicBezTo>
                <a:cubicBezTo>
                  <a:pt x="495300" y="305818"/>
                  <a:pt x="491568" y="316304"/>
                  <a:pt x="488950" y="326775"/>
                </a:cubicBezTo>
                <a:cubicBezTo>
                  <a:pt x="487327" y="333269"/>
                  <a:pt x="487333" y="341092"/>
                  <a:pt x="482600" y="345825"/>
                </a:cubicBezTo>
                <a:cubicBezTo>
                  <a:pt x="477867" y="350558"/>
                  <a:pt x="469900" y="350058"/>
                  <a:pt x="463550" y="352175"/>
                </a:cubicBezTo>
                <a:cubicBezTo>
                  <a:pt x="465890" y="368556"/>
                  <a:pt x="467384" y="397942"/>
                  <a:pt x="476250" y="415675"/>
                </a:cubicBezTo>
                <a:cubicBezTo>
                  <a:pt x="479663" y="422501"/>
                  <a:pt x="485850" y="427751"/>
                  <a:pt x="488950" y="434725"/>
                </a:cubicBezTo>
                <a:cubicBezTo>
                  <a:pt x="494387" y="446958"/>
                  <a:pt x="501650" y="472825"/>
                  <a:pt x="501650" y="472825"/>
                </a:cubicBezTo>
                <a:cubicBezTo>
                  <a:pt x="501279" y="478768"/>
                  <a:pt x="512671" y="569418"/>
                  <a:pt x="482600" y="593475"/>
                </a:cubicBezTo>
                <a:cubicBezTo>
                  <a:pt x="477373" y="597656"/>
                  <a:pt x="469537" y="596832"/>
                  <a:pt x="463550" y="599825"/>
                </a:cubicBezTo>
                <a:cubicBezTo>
                  <a:pt x="456724" y="603238"/>
                  <a:pt x="450850" y="608292"/>
                  <a:pt x="444500" y="612525"/>
                </a:cubicBezTo>
                <a:cubicBezTo>
                  <a:pt x="437370" y="623220"/>
                  <a:pt x="428346" y="642047"/>
                  <a:pt x="412750" y="644275"/>
                </a:cubicBezTo>
                <a:cubicBezTo>
                  <a:pt x="404110" y="645509"/>
                  <a:pt x="395817" y="640042"/>
                  <a:pt x="387350" y="637925"/>
                </a:cubicBezTo>
                <a:cubicBezTo>
                  <a:pt x="381000" y="633692"/>
                  <a:pt x="373068" y="631184"/>
                  <a:pt x="368300" y="625225"/>
                </a:cubicBezTo>
                <a:cubicBezTo>
                  <a:pt x="343670" y="594437"/>
                  <a:pt x="384464" y="613680"/>
                  <a:pt x="342900" y="599825"/>
                </a:cubicBezTo>
                <a:cubicBezTo>
                  <a:pt x="340783" y="593475"/>
                  <a:pt x="337747" y="587361"/>
                  <a:pt x="336550" y="580775"/>
                </a:cubicBezTo>
                <a:cubicBezTo>
                  <a:pt x="333497" y="563985"/>
                  <a:pt x="330200" y="529975"/>
                  <a:pt x="330200" y="529975"/>
                </a:cubicBezTo>
                <a:lnTo>
                  <a:pt x="57150" y="536325"/>
                </a:lnTo>
                <a:close/>
              </a:path>
            </a:pathLst>
          </a:custGeom>
          <a:solidFill>
            <a:srgbClr val="006600">
              <a:alpha val="4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5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accent1"/>
        </a:solidFill>
      </p:bgPr>
    </p:bg>
    <p:spTree>
      <p:nvGrpSpPr>
        <p:cNvPr id="469" name="Shape 469"/>
        <p:cNvGrpSpPr/>
        <p:nvPr/>
      </p:nvGrpSpPr>
      <p:grpSpPr>
        <a:xfrm>
          <a:off x="0" y="0"/>
          <a:ext cx="0" cy="0"/>
          <a:chOff x="0" y="0"/>
          <a:chExt cx="0" cy="0"/>
        </a:xfrm>
      </p:grpSpPr>
      <p:sp>
        <p:nvSpPr>
          <p:cNvPr id="470" name="Google Shape;470;gb4994bda9d_0_212"/>
          <p:cNvSpPr txBox="1"/>
          <p:nvPr/>
        </p:nvSpPr>
        <p:spPr>
          <a:xfrm>
            <a:off x="491650" y="475700"/>
            <a:ext cx="8009700" cy="56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4000">
                <a:latin typeface="Oswald"/>
                <a:ea typeface="Oswald"/>
                <a:cs typeface="Oswald"/>
                <a:sym typeface="Oswald"/>
              </a:rPr>
              <a:t>Review Activity…</a:t>
            </a:r>
            <a:endParaRPr i="1" sz="4000">
              <a:latin typeface="Oswald"/>
              <a:ea typeface="Oswald"/>
              <a:cs typeface="Oswald"/>
              <a:sym typeface="Oswald"/>
            </a:endParaRPr>
          </a:p>
          <a:p>
            <a:pPr indent="0" lvl="0" marL="0" rtl="0" algn="l">
              <a:spcBef>
                <a:spcPts val="0"/>
              </a:spcBef>
              <a:spcAft>
                <a:spcPts val="0"/>
              </a:spcAft>
              <a:buNone/>
            </a:pPr>
            <a:r>
              <a:t/>
            </a:r>
            <a:endParaRPr sz="3000"/>
          </a:p>
          <a:p>
            <a:pPr indent="0" lvl="0" marL="0" rtl="0" algn="l">
              <a:spcBef>
                <a:spcPts val="0"/>
              </a:spcBef>
              <a:spcAft>
                <a:spcPts val="0"/>
              </a:spcAft>
              <a:buNone/>
            </a:pPr>
            <a:r>
              <a:rPr lang="en-US" sz="3000">
                <a:latin typeface="Oswald"/>
                <a:ea typeface="Oswald"/>
                <a:cs typeface="Oswald"/>
                <a:sym typeface="Oswald"/>
              </a:rPr>
              <a:t>*Locate the Industrial Rev/Westward Expansion Review in Google Classroom</a:t>
            </a:r>
            <a:endParaRPr sz="3000">
              <a:latin typeface="Oswald"/>
              <a:ea typeface="Oswald"/>
              <a:cs typeface="Oswald"/>
              <a:sym typeface="Oswald"/>
            </a:endParaRPr>
          </a:p>
          <a:p>
            <a:pPr indent="0" lvl="0" marL="0" rtl="0" algn="l">
              <a:spcBef>
                <a:spcPts val="0"/>
              </a:spcBef>
              <a:spcAft>
                <a:spcPts val="0"/>
              </a:spcAft>
              <a:buNone/>
            </a:pPr>
            <a:r>
              <a:t/>
            </a:r>
            <a:endParaRPr sz="3000">
              <a:latin typeface="Oswald"/>
              <a:ea typeface="Oswald"/>
              <a:cs typeface="Oswald"/>
              <a:sym typeface="Oswald"/>
            </a:endParaRPr>
          </a:p>
          <a:p>
            <a:pPr indent="0" lvl="0" marL="0" rtl="0" algn="l">
              <a:spcBef>
                <a:spcPts val="0"/>
              </a:spcBef>
              <a:spcAft>
                <a:spcPts val="0"/>
              </a:spcAft>
              <a:buNone/>
            </a:pPr>
            <a:r>
              <a:rPr lang="en-US" sz="3000">
                <a:latin typeface="Oswald"/>
                <a:ea typeface="Oswald"/>
                <a:cs typeface="Oswald"/>
                <a:sym typeface="Oswald"/>
              </a:rPr>
              <a:t>* Complete “Part 1: Industrial Revolution Review”</a:t>
            </a:r>
            <a:endParaRPr sz="3000">
              <a:latin typeface="Oswald"/>
              <a:ea typeface="Oswald"/>
              <a:cs typeface="Oswald"/>
              <a:sym typeface="Oswald"/>
            </a:endParaRPr>
          </a:p>
          <a:p>
            <a:pPr indent="0" lvl="0" marL="0" rtl="0" algn="l">
              <a:spcBef>
                <a:spcPts val="0"/>
              </a:spcBef>
              <a:spcAft>
                <a:spcPts val="0"/>
              </a:spcAft>
              <a:buNone/>
            </a:pPr>
            <a:r>
              <a:t/>
            </a:r>
            <a:endParaRPr sz="3000">
              <a:latin typeface="Oswald"/>
              <a:ea typeface="Oswald"/>
              <a:cs typeface="Oswald"/>
              <a:sym typeface="Oswald"/>
            </a:endParaRPr>
          </a:p>
          <a:p>
            <a:pPr indent="0" lvl="0" marL="0" rtl="0" algn="l">
              <a:spcBef>
                <a:spcPts val="0"/>
              </a:spcBef>
              <a:spcAft>
                <a:spcPts val="0"/>
              </a:spcAft>
              <a:buNone/>
            </a:pPr>
            <a:r>
              <a:t/>
            </a:r>
            <a:endParaRPr sz="3000">
              <a:latin typeface="Oswald"/>
              <a:ea typeface="Oswald"/>
              <a:cs typeface="Oswald"/>
              <a:sym typeface="Oswald"/>
            </a:endParaRPr>
          </a:p>
          <a:p>
            <a:pPr indent="0" lvl="0" marL="0" rtl="0" algn="l">
              <a:spcBef>
                <a:spcPts val="0"/>
              </a:spcBef>
              <a:spcAft>
                <a:spcPts val="0"/>
              </a:spcAft>
              <a:buNone/>
            </a:pPr>
            <a:r>
              <a:rPr lang="en-US" sz="2400">
                <a:latin typeface="Oswald"/>
                <a:ea typeface="Oswald"/>
                <a:cs typeface="Oswald"/>
                <a:sym typeface="Oswald"/>
              </a:rPr>
              <a:t>**We will use this “handout” multiple times over the next few weeks to review notes/lectures**</a:t>
            </a:r>
            <a:endParaRPr sz="2400">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9" name="Shape 299"/>
        <p:cNvGrpSpPr/>
        <p:nvPr/>
      </p:nvGrpSpPr>
      <p:grpSpPr>
        <a:xfrm>
          <a:off x="0" y="0"/>
          <a:ext cx="0" cy="0"/>
          <a:chOff x="0" y="0"/>
          <a:chExt cx="0" cy="0"/>
        </a:xfrm>
      </p:grpSpPr>
      <p:sp>
        <p:nvSpPr>
          <p:cNvPr id="300" name="Google Shape;300;p5"/>
          <p:cNvSpPr/>
          <p:nvPr/>
        </p:nvSpPr>
        <p:spPr>
          <a:xfrm>
            <a:off x="38100" y="0"/>
            <a:ext cx="4762500" cy="304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301" name="Google Shape;301;p5"/>
          <p:cNvSpPr txBox="1"/>
          <p:nvPr/>
        </p:nvSpPr>
        <p:spPr>
          <a:xfrm>
            <a:off x="381000" y="76200"/>
            <a:ext cx="8305800" cy="930275"/>
          </a:xfrm>
          <a:prstGeom prst="rect">
            <a:avLst/>
          </a:prstGeom>
          <a:solidFill>
            <a:srgbClr val="CCFFCC"/>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Clr>
                <a:srgbClr val="000000"/>
              </a:buClr>
              <a:buSzPts val="3200"/>
              <a:buFont typeface="Arial"/>
              <a:buNone/>
            </a:pPr>
            <a:r>
              <a:rPr b="0" i="0" lang="en-US" sz="3200" cap="none" strike="noStrike">
                <a:solidFill>
                  <a:schemeClr val="dk1"/>
                </a:solidFill>
                <a:latin typeface="Calibri"/>
                <a:ea typeface="Calibri"/>
                <a:cs typeface="Calibri"/>
                <a:sym typeface="Calibri"/>
              </a:rPr>
              <a:t>In </a:t>
            </a:r>
            <a:r>
              <a:rPr b="0" i="0" lang="en-US" sz="3200" u="sng" cap="none" strike="noStrike">
                <a:solidFill>
                  <a:srgbClr val="FF0000"/>
                </a:solidFill>
                <a:latin typeface="Calibri"/>
                <a:ea typeface="Calibri"/>
                <a:cs typeface="Calibri"/>
                <a:sym typeface="Calibri"/>
              </a:rPr>
              <a:t>1793, Eli Whitney </a:t>
            </a:r>
            <a:r>
              <a:rPr b="0" i="0" lang="en-US" sz="3200" cap="none" strike="noStrike">
                <a:solidFill>
                  <a:schemeClr val="dk1"/>
                </a:solidFill>
                <a:latin typeface="Calibri"/>
                <a:ea typeface="Calibri"/>
                <a:cs typeface="Calibri"/>
                <a:sym typeface="Calibri"/>
              </a:rPr>
              <a:t>invented the </a:t>
            </a:r>
            <a:r>
              <a:rPr b="0" i="0" lang="en-US" sz="3200" u="sng" cap="none" strike="noStrike">
                <a:solidFill>
                  <a:srgbClr val="FF0000"/>
                </a:solidFill>
                <a:latin typeface="Calibri"/>
                <a:ea typeface="Calibri"/>
                <a:cs typeface="Calibri"/>
                <a:sym typeface="Calibri"/>
              </a:rPr>
              <a:t>cotton gin </a:t>
            </a:r>
            <a:r>
              <a:rPr b="0" i="0" lang="en-US" sz="3200" cap="none" strike="noStrike">
                <a:solidFill>
                  <a:schemeClr val="dk1"/>
                </a:solidFill>
                <a:latin typeface="Calibri"/>
                <a:ea typeface="Calibri"/>
                <a:cs typeface="Calibri"/>
                <a:sym typeface="Calibri"/>
              </a:rPr>
              <a:t>making cotton easy </a:t>
            </a:r>
            <a:r>
              <a:rPr b="0" i="0" lang="en-US" sz="3200" u="none" cap="none" strike="noStrike">
                <a:solidFill>
                  <a:schemeClr val="dk1"/>
                </a:solidFill>
                <a:latin typeface="Calibri"/>
                <a:ea typeface="Calibri"/>
                <a:cs typeface="Calibri"/>
                <a:sym typeface="Calibri"/>
              </a:rPr>
              <a:t>to refine and very profitable </a:t>
            </a:r>
            <a:endParaRPr b="0" i="0" sz="1400" u="none" cap="none" strike="noStrike">
              <a:solidFill>
                <a:srgbClr val="000000"/>
              </a:solidFill>
              <a:latin typeface="Arial"/>
              <a:ea typeface="Arial"/>
              <a:cs typeface="Arial"/>
              <a:sym typeface="Arial"/>
            </a:endParaRPr>
          </a:p>
        </p:txBody>
      </p:sp>
      <p:pic>
        <p:nvPicPr>
          <p:cNvPr descr="Photo of WHITNEY: COTTON GIN, 1793. &#10;Eli Whitney's first cotton gin, 1793: engraving, 19th century." id="302" name="Google Shape;302;p5"/>
          <p:cNvPicPr preferRelativeResize="0"/>
          <p:nvPr/>
        </p:nvPicPr>
        <p:blipFill rotWithShape="1">
          <a:blip r:embed="rId3">
            <a:alphaModFix/>
          </a:blip>
          <a:srcRect b="0" l="0" r="0" t="0"/>
          <a:stretch/>
        </p:blipFill>
        <p:spPr>
          <a:xfrm>
            <a:off x="92075" y="1119188"/>
            <a:ext cx="8899525" cy="56626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7" name="Shape 307"/>
        <p:cNvGrpSpPr/>
        <p:nvPr/>
      </p:nvGrpSpPr>
      <p:grpSpPr>
        <a:xfrm>
          <a:off x="0" y="0"/>
          <a:ext cx="0" cy="0"/>
          <a:chOff x="0" y="0"/>
          <a:chExt cx="0" cy="0"/>
        </a:xfrm>
      </p:grpSpPr>
      <p:pic>
        <p:nvPicPr>
          <p:cNvPr id="308" name="Google Shape;308;p6"/>
          <p:cNvPicPr preferRelativeResize="0"/>
          <p:nvPr/>
        </p:nvPicPr>
        <p:blipFill rotWithShape="1">
          <a:blip r:embed="rId3">
            <a:alphaModFix/>
          </a:blip>
          <a:srcRect b="0" l="0" r="0" t="0"/>
          <a:stretch/>
        </p:blipFill>
        <p:spPr>
          <a:xfrm>
            <a:off x="-76200" y="969963"/>
            <a:ext cx="5976938" cy="5856287"/>
          </a:xfrm>
          <a:prstGeom prst="rect">
            <a:avLst/>
          </a:prstGeom>
          <a:noFill/>
          <a:ln>
            <a:noFill/>
          </a:ln>
        </p:spPr>
      </p:pic>
      <p:sp>
        <p:nvSpPr>
          <p:cNvPr id="309" name="Google Shape;309;p6"/>
          <p:cNvSpPr/>
          <p:nvPr/>
        </p:nvSpPr>
        <p:spPr>
          <a:xfrm>
            <a:off x="38100" y="0"/>
            <a:ext cx="4762500" cy="304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310" name="Google Shape;310;p6"/>
          <p:cNvSpPr txBox="1"/>
          <p:nvPr/>
        </p:nvSpPr>
        <p:spPr>
          <a:xfrm>
            <a:off x="0" y="735013"/>
            <a:ext cx="4000500" cy="4699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000"/>
              <a:buFont typeface="Arial"/>
              <a:buNone/>
            </a:pPr>
            <a:r>
              <a:t/>
            </a:r>
            <a:endParaRPr b="0" i="0" sz="3000" u="none" cap="none" strike="noStrike">
              <a:solidFill>
                <a:schemeClr val="dk1"/>
              </a:solidFill>
              <a:latin typeface="Calibri"/>
              <a:ea typeface="Calibri"/>
              <a:cs typeface="Calibri"/>
              <a:sym typeface="Calibri"/>
            </a:endParaRPr>
          </a:p>
        </p:txBody>
      </p:sp>
      <p:sp>
        <p:nvSpPr>
          <p:cNvPr id="311" name="Google Shape;311;p6"/>
          <p:cNvSpPr/>
          <p:nvPr/>
        </p:nvSpPr>
        <p:spPr>
          <a:xfrm>
            <a:off x="5410200" y="3400425"/>
            <a:ext cx="3657600" cy="1628775"/>
          </a:xfrm>
          <a:prstGeom prst="rect">
            <a:avLst/>
          </a:prstGeom>
          <a:solidFill>
            <a:srgbClr val="CCFFCC"/>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100"/>
              <a:buFont typeface="Arial"/>
              <a:buNone/>
            </a:pPr>
            <a:r>
              <a:rPr b="0" i="0" lang="en-US" sz="3100" u="none" cap="none" strike="noStrike">
                <a:solidFill>
                  <a:schemeClr val="dk1"/>
                </a:solidFill>
                <a:latin typeface="Calibri"/>
                <a:ea typeface="Calibri"/>
                <a:cs typeface="Calibri"/>
                <a:sym typeface="Calibri"/>
              </a:rPr>
              <a:t>The South provided 75% of world’s cotton and was the main U.S. export by 1840 </a:t>
            </a:r>
            <a:endParaRPr b="0" i="0" sz="1400" u="none" cap="none" strike="noStrike">
              <a:solidFill>
                <a:srgbClr val="000000"/>
              </a:solidFill>
              <a:latin typeface="Arial"/>
              <a:ea typeface="Arial"/>
              <a:cs typeface="Arial"/>
              <a:sym typeface="Arial"/>
            </a:endParaRPr>
          </a:p>
        </p:txBody>
      </p:sp>
      <p:sp>
        <p:nvSpPr>
          <p:cNvPr id="312" name="Google Shape;312;p6"/>
          <p:cNvSpPr/>
          <p:nvPr/>
        </p:nvSpPr>
        <p:spPr>
          <a:xfrm>
            <a:off x="5943600" y="5153025"/>
            <a:ext cx="3124200" cy="1619250"/>
          </a:xfrm>
          <a:prstGeom prst="rect">
            <a:avLst/>
          </a:prstGeom>
          <a:solidFill>
            <a:srgbClr val="FFFFCC"/>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100"/>
              <a:buFont typeface="Arial"/>
              <a:buNone/>
            </a:pPr>
            <a:r>
              <a:rPr b="0" i="0" lang="en-US" sz="3100" u="none" cap="none" strike="noStrike">
                <a:solidFill>
                  <a:schemeClr val="dk1"/>
                </a:solidFill>
                <a:latin typeface="Calibri"/>
                <a:ea typeface="Calibri"/>
                <a:cs typeface="Calibri"/>
                <a:sym typeface="Calibri"/>
              </a:rPr>
              <a:t>Cotton stimulated Northern textile and shipping industries </a:t>
            </a:r>
            <a:endParaRPr b="0" i="0" sz="1400" u="none" cap="none" strike="noStrike">
              <a:solidFill>
                <a:srgbClr val="000000"/>
              </a:solidFill>
              <a:latin typeface="Arial"/>
              <a:ea typeface="Arial"/>
              <a:cs typeface="Arial"/>
              <a:sym typeface="Arial"/>
            </a:endParaRPr>
          </a:p>
        </p:txBody>
      </p:sp>
      <p:pic>
        <p:nvPicPr>
          <p:cNvPr descr="http://clio.missouristate.edu/wrmiller/HST/HST538/5_Plant_Eco/Cotton%20Exports0001.JPG" id="313" name="Google Shape;313;p6"/>
          <p:cNvPicPr preferRelativeResize="0"/>
          <p:nvPr/>
        </p:nvPicPr>
        <p:blipFill rotWithShape="1">
          <a:blip r:embed="rId4">
            <a:alphaModFix/>
          </a:blip>
          <a:srcRect b="0" l="0" r="0" t="0"/>
          <a:stretch/>
        </p:blipFill>
        <p:spPr>
          <a:xfrm>
            <a:off x="119063" y="0"/>
            <a:ext cx="8948737" cy="3282950"/>
          </a:xfrm>
          <a:prstGeom prst="rect">
            <a:avLst/>
          </a:prstGeom>
          <a:noFill/>
          <a:ln>
            <a:noFill/>
          </a:ln>
        </p:spPr>
      </p:pic>
      <p:pic>
        <p:nvPicPr>
          <p:cNvPr id="314" name="Google Shape;314;p6"/>
          <p:cNvPicPr preferRelativeResize="0"/>
          <p:nvPr/>
        </p:nvPicPr>
        <p:blipFill rotWithShape="1">
          <a:blip r:embed="rId5">
            <a:alphaModFix/>
          </a:blip>
          <a:srcRect b="0" l="0" r="0" t="0"/>
          <a:stretch/>
        </p:blipFill>
        <p:spPr>
          <a:xfrm>
            <a:off x="5791200" y="76200"/>
            <a:ext cx="3276600" cy="3209925"/>
          </a:xfrm>
          <a:prstGeom prst="rect">
            <a:avLst/>
          </a:prstGeom>
          <a:noFill/>
          <a:ln>
            <a:noFill/>
          </a:ln>
        </p:spPr>
      </p:pic>
      <p:sp>
        <p:nvSpPr>
          <p:cNvPr id="315" name="Google Shape;315;p6"/>
          <p:cNvSpPr txBox="1"/>
          <p:nvPr/>
        </p:nvSpPr>
        <p:spPr>
          <a:xfrm>
            <a:off x="152400" y="100013"/>
            <a:ext cx="5257800" cy="1247775"/>
          </a:xfrm>
          <a:prstGeom prst="rect">
            <a:avLst/>
          </a:prstGeom>
          <a:solidFill>
            <a:srgbClr val="FFCC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100"/>
              <a:buFont typeface="Arial"/>
              <a:buNone/>
            </a:pPr>
            <a:r>
              <a:rPr b="0" i="0" lang="en-US" sz="3100" u="sng" cap="none" strike="noStrike">
                <a:solidFill>
                  <a:srgbClr val="FF0000"/>
                </a:solidFill>
                <a:latin typeface="Calibri"/>
                <a:ea typeface="Calibri"/>
                <a:cs typeface="Calibri"/>
                <a:sym typeface="Calibri"/>
              </a:rPr>
              <a:t>Cotton became the dominant cash crop </a:t>
            </a:r>
            <a:r>
              <a:rPr b="0" i="0" lang="en-US" sz="3100" u="sng" cap="none" strike="noStrike">
                <a:solidFill>
                  <a:schemeClr val="dk1"/>
                </a:solidFill>
                <a:latin typeface="Calibri"/>
                <a:ea typeface="Calibri"/>
                <a:cs typeface="Calibri"/>
                <a:sym typeface="Calibri"/>
              </a:rPr>
              <a:t>of the Deep South (known as “King Cotton”)</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500"/>
                                        <p:tgtEl>
                                          <p:spTgt spid="311"/>
                                        </p:tgtEl>
                                      </p:cBhvr>
                                    </p:animEffect>
                                  </p:childTnLst>
                                </p:cTn>
                              </p:par>
                              <p:par>
                                <p:cTn fill="hold" nodeType="withEffect" presetClass="exit" presetID="10" presetSubtype="0">
                                  <p:stCondLst>
                                    <p:cond delay="0"/>
                                  </p:stCondLst>
                                  <p:childTnLst>
                                    <p:animEffect filter="fade" transition="out">
                                      <p:cBhvr>
                                        <p:cTn dur="500"/>
                                        <p:tgtEl>
                                          <p:spTgt spid="314"/>
                                        </p:tgtEl>
                                      </p:cBhvr>
                                    </p:animEffect>
                                    <p:set>
                                      <p:cBhvr>
                                        <p:cTn dur="1" fill="hold">
                                          <p:stCondLst>
                                            <p:cond delay="500"/>
                                          </p:stCondLst>
                                        </p:cTn>
                                        <p:tgtEl>
                                          <p:spTgt spid="31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15"/>
                                        </p:tgtEl>
                                      </p:cBhvr>
                                    </p:animEffect>
                                    <p:set>
                                      <p:cBhvr>
                                        <p:cTn dur="1" fill="hold">
                                          <p:stCondLst>
                                            <p:cond delay="500"/>
                                          </p:stCondLst>
                                        </p:cTn>
                                        <p:tgtEl>
                                          <p:spTgt spid="31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500"/>
                                        <p:tgtEl>
                                          <p:spTgt spid="312"/>
                                        </p:tgtEl>
                                      </p:cBhvr>
                                    </p:animEffect>
                                  </p:childTnLst>
                                </p:cTn>
                              </p:par>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par>
                                <p:cTn fill="hold" nodeType="withEffect" presetClass="exit" presetID="10" presetSubtype="0">
                                  <p:stCondLst>
                                    <p:cond delay="0"/>
                                  </p:stCondLst>
                                  <p:childTnLst>
                                    <p:animEffect filter="fade" transition="out">
                                      <p:cBhvr>
                                        <p:cTn dur="500"/>
                                        <p:tgtEl>
                                          <p:spTgt spid="313"/>
                                        </p:tgtEl>
                                      </p:cBhvr>
                                    </p:animEffect>
                                    <p:set>
                                      <p:cBhvr>
                                        <p:cTn dur="1" fill="hold">
                                          <p:stCondLst>
                                            <p:cond delay="500"/>
                                          </p:stCondLst>
                                        </p:cTn>
                                        <p:tgtEl>
                                          <p:spTgt spid="31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0" name="Shape 320"/>
        <p:cNvGrpSpPr/>
        <p:nvPr/>
      </p:nvGrpSpPr>
      <p:grpSpPr>
        <a:xfrm>
          <a:off x="0" y="0"/>
          <a:ext cx="0" cy="0"/>
          <a:chOff x="0" y="0"/>
          <a:chExt cx="0" cy="0"/>
        </a:xfrm>
      </p:grpSpPr>
      <p:sp>
        <p:nvSpPr>
          <p:cNvPr id="321" name="Google Shape;321;p7"/>
          <p:cNvSpPr/>
          <p:nvPr/>
        </p:nvSpPr>
        <p:spPr>
          <a:xfrm>
            <a:off x="38100" y="0"/>
            <a:ext cx="4762500" cy="304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322" name="Google Shape;322;p7"/>
          <p:cNvSpPr txBox="1"/>
          <p:nvPr/>
        </p:nvSpPr>
        <p:spPr>
          <a:xfrm>
            <a:off x="0" y="735013"/>
            <a:ext cx="4000500" cy="4699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000"/>
              <a:buFont typeface="Arial"/>
              <a:buNone/>
            </a:pPr>
            <a:r>
              <a:t/>
            </a:r>
            <a:endParaRPr b="0" i="0" sz="3000" u="none" cap="none" strike="noStrike">
              <a:solidFill>
                <a:schemeClr val="dk1"/>
              </a:solidFill>
              <a:latin typeface="Calibri"/>
              <a:ea typeface="Calibri"/>
              <a:cs typeface="Calibri"/>
              <a:sym typeface="Calibri"/>
            </a:endParaRPr>
          </a:p>
        </p:txBody>
      </p:sp>
      <p:sp>
        <p:nvSpPr>
          <p:cNvPr id="323" name="Google Shape;323;p7"/>
          <p:cNvSpPr/>
          <p:nvPr/>
        </p:nvSpPr>
        <p:spPr>
          <a:xfrm>
            <a:off x="533400" y="76200"/>
            <a:ext cx="8001000" cy="474663"/>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100"/>
              <a:buFont typeface="Arial"/>
              <a:buNone/>
            </a:pPr>
            <a:r>
              <a:rPr b="0" i="0" lang="en-US" sz="3100" u="none" cap="none" strike="noStrike">
                <a:solidFill>
                  <a:schemeClr val="dk1"/>
                </a:solidFill>
                <a:latin typeface="Calibri"/>
                <a:ea typeface="Calibri"/>
                <a:cs typeface="Calibri"/>
                <a:sym typeface="Calibri"/>
              </a:rPr>
              <a:t>“King Cotton” had important </a:t>
            </a:r>
            <a:r>
              <a:rPr b="0" i="0" lang="en-US" sz="3100" u="sng" cap="none" strike="noStrike">
                <a:solidFill>
                  <a:schemeClr val="dk1"/>
                </a:solidFill>
                <a:latin typeface="Calibri"/>
                <a:ea typeface="Calibri"/>
                <a:cs typeface="Calibri"/>
                <a:sym typeface="Calibri"/>
              </a:rPr>
              <a:t>effects</a:t>
            </a:r>
            <a:r>
              <a:rPr b="0" i="0" lang="en-US" sz="3100" u="none" cap="none" strike="noStrike">
                <a:solidFill>
                  <a:schemeClr val="dk1"/>
                </a:solidFill>
                <a:latin typeface="Calibri"/>
                <a:ea typeface="Calibri"/>
                <a:cs typeface="Calibri"/>
                <a:sym typeface="Calibri"/>
              </a:rPr>
              <a:t> on America</a:t>
            </a:r>
            <a:endParaRPr b="0" i="0" sz="1400" u="none" cap="none" strike="noStrike">
              <a:solidFill>
                <a:srgbClr val="000000"/>
              </a:solidFill>
              <a:latin typeface="Arial"/>
              <a:ea typeface="Arial"/>
              <a:cs typeface="Arial"/>
              <a:sym typeface="Arial"/>
            </a:endParaRPr>
          </a:p>
        </p:txBody>
      </p:sp>
      <p:sp>
        <p:nvSpPr>
          <p:cNvPr id="324" name="Google Shape;324;p7"/>
          <p:cNvSpPr/>
          <p:nvPr/>
        </p:nvSpPr>
        <p:spPr>
          <a:xfrm>
            <a:off x="150813" y="658813"/>
            <a:ext cx="4268787" cy="865187"/>
          </a:xfrm>
          <a:prstGeom prst="rect">
            <a:avLst/>
          </a:prstGeom>
          <a:solidFill>
            <a:srgbClr val="CCCC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100"/>
              <a:buFont typeface="Arial"/>
              <a:buNone/>
            </a:pPr>
            <a:r>
              <a:rPr b="0" i="0" lang="en-US" sz="3100" u="none" cap="none" strike="noStrike">
                <a:solidFill>
                  <a:schemeClr val="dk1"/>
                </a:solidFill>
                <a:latin typeface="Calibri"/>
                <a:ea typeface="Calibri"/>
                <a:cs typeface="Calibri"/>
                <a:sym typeface="Calibri"/>
              </a:rPr>
              <a:t>Cotton led to </a:t>
            </a:r>
            <a:r>
              <a:rPr b="0" i="0" lang="en-US" sz="3100" cap="none" strike="noStrike">
                <a:solidFill>
                  <a:schemeClr val="dk1"/>
                </a:solidFill>
                <a:latin typeface="Calibri"/>
                <a:ea typeface="Calibri"/>
                <a:cs typeface="Calibri"/>
                <a:sym typeface="Calibri"/>
              </a:rPr>
              <a:t>an </a:t>
            </a:r>
            <a:r>
              <a:rPr b="0" i="0" lang="en-US" sz="3100" u="sng" cap="none" strike="noStrike">
                <a:solidFill>
                  <a:srgbClr val="FF0000"/>
                </a:solidFill>
                <a:latin typeface="Calibri"/>
                <a:ea typeface="Calibri"/>
                <a:cs typeface="Calibri"/>
                <a:sym typeface="Calibri"/>
              </a:rPr>
              <a:t>increase in western expansion</a:t>
            </a:r>
            <a:endParaRPr b="0" i="0" sz="1400" u="none" cap="none" strike="noStrike">
              <a:solidFill>
                <a:srgbClr val="000000"/>
              </a:solidFill>
              <a:latin typeface="Arial"/>
              <a:ea typeface="Arial"/>
              <a:cs typeface="Arial"/>
              <a:sym typeface="Arial"/>
            </a:endParaRPr>
          </a:p>
        </p:txBody>
      </p:sp>
      <p:sp>
        <p:nvSpPr>
          <p:cNvPr id="325" name="Google Shape;325;p7"/>
          <p:cNvSpPr/>
          <p:nvPr/>
        </p:nvSpPr>
        <p:spPr>
          <a:xfrm>
            <a:off x="4495800" y="658813"/>
            <a:ext cx="4572000" cy="865173"/>
          </a:xfrm>
          <a:prstGeom prst="rect">
            <a:avLst/>
          </a:prstGeom>
          <a:solidFill>
            <a:srgbClr val="FFFFCC"/>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100"/>
              <a:buFont typeface="Arial"/>
              <a:buNone/>
            </a:pPr>
            <a:r>
              <a:rPr b="0" i="0" lang="en-US" sz="3100" u="sng" cap="none" strike="noStrike">
                <a:solidFill>
                  <a:schemeClr val="dk1"/>
                </a:solidFill>
                <a:latin typeface="Calibri"/>
                <a:ea typeface="Calibri"/>
                <a:cs typeface="Calibri"/>
                <a:sym typeface="Calibri"/>
              </a:rPr>
              <a:t>Cotton led to an </a:t>
            </a:r>
            <a:r>
              <a:rPr b="0" i="0" lang="en-US" sz="3100" u="sng" cap="none" strike="noStrike">
                <a:solidFill>
                  <a:srgbClr val="FF0000"/>
                </a:solidFill>
                <a:latin typeface="Calibri"/>
                <a:ea typeface="Calibri"/>
                <a:cs typeface="Calibri"/>
                <a:sym typeface="Calibri"/>
              </a:rPr>
              <a:t>increase in slavery in the Deep South</a:t>
            </a:r>
            <a:endParaRPr b="0" i="0" sz="1400" u="none" cap="none" strike="noStrike">
              <a:solidFill>
                <a:srgbClr val="000000"/>
              </a:solidFill>
              <a:latin typeface="Arial"/>
              <a:ea typeface="Arial"/>
              <a:cs typeface="Arial"/>
              <a:sym typeface="Arial"/>
            </a:endParaRPr>
          </a:p>
        </p:txBody>
      </p:sp>
      <p:pic>
        <p:nvPicPr>
          <p:cNvPr descr="http://www.wadsworth.com/history_d/special_features/image_bank_US/images/maps/7_19.jpg" id="326" name="Google Shape;326;p7"/>
          <p:cNvPicPr preferRelativeResize="0"/>
          <p:nvPr/>
        </p:nvPicPr>
        <p:blipFill rotWithShape="1">
          <a:blip r:embed="rId3">
            <a:alphaModFix/>
          </a:blip>
          <a:srcRect b="0" l="0" r="0" t="-2"/>
          <a:stretch/>
        </p:blipFill>
        <p:spPr>
          <a:xfrm>
            <a:off x="152400" y="1600200"/>
            <a:ext cx="8623300" cy="5237163"/>
          </a:xfrm>
          <a:prstGeom prst="rect">
            <a:avLst/>
          </a:prstGeom>
          <a:noFill/>
          <a:ln>
            <a:noFill/>
          </a:ln>
        </p:spPr>
      </p:pic>
      <p:pic>
        <p:nvPicPr>
          <p:cNvPr descr="SCAN002" id="327" name="Google Shape;327;p7"/>
          <p:cNvPicPr preferRelativeResize="0"/>
          <p:nvPr/>
        </p:nvPicPr>
        <p:blipFill rotWithShape="1">
          <a:blip r:embed="rId4">
            <a:alphaModFix/>
          </a:blip>
          <a:srcRect b="0" l="0" r="0" t="0"/>
          <a:stretch/>
        </p:blipFill>
        <p:spPr>
          <a:xfrm>
            <a:off x="762000" y="1587500"/>
            <a:ext cx="7543800" cy="5300663"/>
          </a:xfrm>
          <a:prstGeom prst="rect">
            <a:avLst/>
          </a:prstGeom>
          <a:noFill/>
          <a:ln>
            <a:noFill/>
          </a:ln>
        </p:spPr>
      </p:pic>
      <p:sp>
        <p:nvSpPr>
          <p:cNvPr id="328" name="Google Shape;328;p7"/>
          <p:cNvSpPr txBox="1"/>
          <p:nvPr/>
        </p:nvSpPr>
        <p:spPr>
          <a:xfrm>
            <a:off x="1987550" y="4213225"/>
            <a:ext cx="4699000" cy="850900"/>
          </a:xfrm>
          <a:prstGeom prst="rect">
            <a:avLst/>
          </a:prstGeom>
          <a:solidFill>
            <a:srgbClr val="FFFFFF">
              <a:alpha val="49411"/>
            </a:srgbClr>
          </a:solid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6000"/>
              <a:buFont typeface="Arial"/>
              <a:buNone/>
            </a:pPr>
            <a:r>
              <a:rPr b="0" i="0" lang="en-US" sz="6000" u="none" cap="none" strike="noStrike">
                <a:solidFill>
                  <a:schemeClr val="dk1"/>
                </a:solidFill>
                <a:latin typeface="Calibri"/>
                <a:ea typeface="Calibri"/>
                <a:cs typeface="Calibri"/>
                <a:sym typeface="Calibri"/>
              </a:rPr>
              <a:t>The Black Belt</a:t>
            </a:r>
            <a:endParaRPr b="0" i="0" sz="1400" u="none" cap="none" strike="noStrike">
              <a:solidFill>
                <a:srgbClr val="000000"/>
              </a:solidFill>
              <a:latin typeface="Arial"/>
              <a:ea typeface="Arial"/>
              <a:cs typeface="Arial"/>
              <a:sym typeface="Arial"/>
            </a:endParaRPr>
          </a:p>
        </p:txBody>
      </p:sp>
      <p:pic>
        <p:nvPicPr>
          <p:cNvPr descr="slaverypic2" id="329" name="Google Shape;329;p7"/>
          <p:cNvPicPr preferRelativeResize="0"/>
          <p:nvPr/>
        </p:nvPicPr>
        <p:blipFill rotWithShape="1">
          <a:blip r:embed="rId5">
            <a:alphaModFix/>
          </a:blip>
          <a:srcRect b="0" l="0" r="0" t="0"/>
          <a:stretch/>
        </p:blipFill>
        <p:spPr>
          <a:xfrm>
            <a:off x="1022350" y="1600200"/>
            <a:ext cx="7023100" cy="53038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26"/>
                                        </p:tgtEl>
                                      </p:cBhvr>
                                    </p:animEffect>
                                    <p:set>
                                      <p:cBhvr>
                                        <p:cTn dur="1" fill="hold">
                                          <p:stCondLst>
                                            <p:cond delay="500"/>
                                          </p:stCondLst>
                                        </p:cTn>
                                        <p:tgtEl>
                                          <p:spTgt spid="32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500"/>
                                        <p:tgtEl>
                                          <p:spTgt spid="3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500"/>
                                        <p:tgtEl>
                                          <p:spTgt spid="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27"/>
                                        </p:tgtEl>
                                      </p:cBhvr>
                                    </p:animEffect>
                                    <p:set>
                                      <p:cBhvr>
                                        <p:cTn dur="1" fill="hold">
                                          <p:stCondLst>
                                            <p:cond delay="500"/>
                                          </p:stCondLst>
                                        </p:cTn>
                                        <p:tgtEl>
                                          <p:spTgt spid="32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3" name="Shape 333"/>
        <p:cNvGrpSpPr/>
        <p:nvPr/>
      </p:nvGrpSpPr>
      <p:grpSpPr>
        <a:xfrm>
          <a:off x="0" y="0"/>
          <a:ext cx="0" cy="0"/>
          <a:chOff x="0" y="0"/>
          <a:chExt cx="0" cy="0"/>
        </a:xfrm>
      </p:grpSpPr>
      <p:pic>
        <p:nvPicPr>
          <p:cNvPr descr="http://georgiainfo.galileo.usg.edu/gastudiesimages/Antebellum%20Cotton%20Plantation%204.jpg" id="334" name="Google Shape;334;p8"/>
          <p:cNvPicPr preferRelativeResize="0"/>
          <p:nvPr/>
        </p:nvPicPr>
        <p:blipFill rotWithShape="1">
          <a:blip r:embed="rId3">
            <a:alphaModFix/>
          </a:blip>
          <a:srcRect b="0" l="0" r="0" t="0"/>
          <a:stretch/>
        </p:blipFill>
        <p:spPr>
          <a:xfrm>
            <a:off x="149225" y="3702050"/>
            <a:ext cx="4800600" cy="3063875"/>
          </a:xfrm>
          <a:prstGeom prst="rect">
            <a:avLst/>
          </a:prstGeom>
          <a:noFill/>
          <a:ln>
            <a:noFill/>
          </a:ln>
        </p:spPr>
      </p:pic>
      <p:pic>
        <p:nvPicPr>
          <p:cNvPr descr="http://www.askart.com/AskART/photos/HER20070205_4053/28035.jpg" id="335" name="Google Shape;335;p8"/>
          <p:cNvPicPr preferRelativeResize="0"/>
          <p:nvPr/>
        </p:nvPicPr>
        <p:blipFill rotWithShape="1">
          <a:blip r:embed="rId4">
            <a:alphaModFix/>
          </a:blip>
          <a:srcRect b="0" l="0" r="0" t="0"/>
          <a:stretch/>
        </p:blipFill>
        <p:spPr>
          <a:xfrm>
            <a:off x="5076825" y="3702050"/>
            <a:ext cx="3914775" cy="3079750"/>
          </a:xfrm>
          <a:prstGeom prst="rect">
            <a:avLst/>
          </a:prstGeom>
          <a:noFill/>
          <a:ln>
            <a:noFill/>
          </a:ln>
        </p:spPr>
      </p:pic>
      <p:pic>
        <p:nvPicPr>
          <p:cNvPr descr="http://3.bp.blogspot.com/-bgUx5xdecog/TcHT1dLylbI/AAAAAAAAAPs/D1n6f2CrT3o/s1600/CottonPlantation.jpg" id="336" name="Google Shape;336;p8"/>
          <p:cNvPicPr preferRelativeResize="0"/>
          <p:nvPr/>
        </p:nvPicPr>
        <p:blipFill rotWithShape="1">
          <a:blip r:embed="rId5">
            <a:alphaModFix/>
          </a:blip>
          <a:srcRect b="-3" l="0" r="0" t="0"/>
          <a:stretch/>
        </p:blipFill>
        <p:spPr>
          <a:xfrm>
            <a:off x="152400" y="84138"/>
            <a:ext cx="8839200" cy="34972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1" name="Shape 341"/>
        <p:cNvGrpSpPr/>
        <p:nvPr/>
      </p:nvGrpSpPr>
      <p:grpSpPr>
        <a:xfrm>
          <a:off x="0" y="0"/>
          <a:ext cx="0" cy="0"/>
          <a:chOff x="0" y="0"/>
          <a:chExt cx="0" cy="0"/>
        </a:xfrm>
      </p:grpSpPr>
      <p:pic>
        <p:nvPicPr>
          <p:cNvPr descr="southern_class_structure" id="342" name="Google Shape;342;p9"/>
          <p:cNvPicPr preferRelativeResize="0"/>
          <p:nvPr/>
        </p:nvPicPr>
        <p:blipFill rotWithShape="1">
          <a:blip r:embed="rId3">
            <a:alphaModFix/>
          </a:blip>
          <a:srcRect b="0" l="0" r="0" t="0"/>
          <a:stretch/>
        </p:blipFill>
        <p:spPr>
          <a:xfrm>
            <a:off x="900113" y="152400"/>
            <a:ext cx="7061200" cy="6562725"/>
          </a:xfrm>
          <a:prstGeom prst="rect">
            <a:avLst/>
          </a:prstGeom>
          <a:noFill/>
          <a:ln>
            <a:noFill/>
          </a:ln>
        </p:spPr>
      </p:pic>
      <p:sp>
        <p:nvSpPr>
          <p:cNvPr id="343" name="Google Shape;343;p9"/>
          <p:cNvSpPr/>
          <p:nvPr/>
        </p:nvSpPr>
        <p:spPr>
          <a:xfrm>
            <a:off x="117475" y="3886200"/>
            <a:ext cx="4225925" cy="1619250"/>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100"/>
              <a:buFont typeface="Arial"/>
              <a:buNone/>
            </a:pPr>
            <a:r>
              <a:rPr b="0" i="0" lang="en-US" sz="3100" u="none" cap="none" strike="noStrike">
                <a:solidFill>
                  <a:schemeClr val="dk1"/>
                </a:solidFill>
                <a:latin typeface="Calibri"/>
                <a:ea typeface="Calibri"/>
                <a:cs typeface="Calibri"/>
                <a:sym typeface="Calibri"/>
              </a:rPr>
              <a:t>Only 25% of Southern whites owned any slaves; </a:t>
            </a:r>
            <a:r>
              <a:rPr lang="en-US" sz="3100">
                <a:solidFill>
                  <a:schemeClr val="dk1"/>
                </a:solidFill>
                <a:latin typeface="Calibri"/>
                <a:ea typeface="Calibri"/>
                <a:cs typeface="Calibri"/>
                <a:sym typeface="Calibri"/>
              </a:rPr>
              <a:t>t</a:t>
            </a:r>
            <a:r>
              <a:rPr b="0" i="0" lang="en-US" sz="3100" u="none" cap="none" strike="noStrike">
                <a:solidFill>
                  <a:schemeClr val="dk1"/>
                </a:solidFill>
                <a:latin typeface="Calibri"/>
                <a:ea typeface="Calibri"/>
                <a:cs typeface="Calibri"/>
                <a:sym typeface="Calibri"/>
              </a:rPr>
              <a:t>hose who did own slaves owned very few</a:t>
            </a:r>
            <a:endParaRPr b="0" i="0" sz="1400" u="none" cap="none" strike="noStrike">
              <a:solidFill>
                <a:srgbClr val="000000"/>
              </a:solidFill>
              <a:latin typeface="Arial"/>
              <a:ea typeface="Arial"/>
              <a:cs typeface="Arial"/>
              <a:sym typeface="Arial"/>
            </a:endParaRPr>
          </a:p>
        </p:txBody>
      </p:sp>
      <p:sp>
        <p:nvSpPr>
          <p:cNvPr id="344" name="Google Shape;344;p9"/>
          <p:cNvSpPr/>
          <p:nvPr/>
        </p:nvSpPr>
        <p:spPr>
          <a:xfrm>
            <a:off x="117475" y="5621338"/>
            <a:ext cx="4249738" cy="855662"/>
          </a:xfrm>
          <a:prstGeom prst="rect">
            <a:avLst/>
          </a:prstGeom>
          <a:solidFill>
            <a:srgbClr val="FFCC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100"/>
              <a:buFont typeface="Arial"/>
              <a:buNone/>
            </a:pPr>
            <a:r>
              <a:rPr b="0" i="0" lang="en-US" sz="3100" u="none" cap="none" strike="noStrike">
                <a:solidFill>
                  <a:schemeClr val="dk1"/>
                </a:solidFill>
                <a:latin typeface="Calibri"/>
                <a:ea typeface="Calibri"/>
                <a:cs typeface="Calibri"/>
                <a:sym typeface="Calibri"/>
              </a:rPr>
              <a:t>However, most slaves lived on large plantations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500"/>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8" name="Shape 348"/>
        <p:cNvGrpSpPr/>
        <p:nvPr/>
      </p:nvGrpSpPr>
      <p:grpSpPr>
        <a:xfrm>
          <a:off x="0" y="0"/>
          <a:ext cx="0" cy="0"/>
          <a:chOff x="0" y="0"/>
          <a:chExt cx="0" cy="0"/>
        </a:xfrm>
      </p:grpSpPr>
      <p:sp>
        <p:nvSpPr>
          <p:cNvPr id="349" name="Google Shape;349;p10"/>
          <p:cNvSpPr/>
          <p:nvPr/>
        </p:nvSpPr>
        <p:spPr>
          <a:xfrm>
            <a:off x="381000" y="152400"/>
            <a:ext cx="8001000" cy="1308100"/>
          </a:xfrm>
          <a:prstGeom prst="rect">
            <a:avLst/>
          </a:prstGeom>
          <a:solidFill>
            <a:srgbClr val="CCCC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Clr>
                <a:srgbClr val="000000"/>
              </a:buClr>
              <a:buSzPts val="3100"/>
              <a:buFont typeface="Arial"/>
              <a:buNone/>
            </a:pPr>
            <a:r>
              <a:rPr b="0" i="0" lang="en-US" sz="3100" u="sng" cap="none" strike="noStrike">
                <a:solidFill>
                  <a:srgbClr val="FF0000"/>
                </a:solidFill>
                <a:latin typeface="Calibri"/>
                <a:ea typeface="Calibri"/>
                <a:cs typeface="Calibri"/>
                <a:sym typeface="Calibri"/>
              </a:rPr>
              <a:t>Eli Whitney’s </a:t>
            </a:r>
            <a:r>
              <a:rPr b="0" i="0" lang="en-US" sz="3100" cap="none" strike="noStrike">
                <a:solidFill>
                  <a:schemeClr val="dk1"/>
                </a:solidFill>
                <a:latin typeface="Calibri"/>
                <a:ea typeface="Calibri"/>
                <a:cs typeface="Calibri"/>
                <a:sym typeface="Calibri"/>
              </a:rPr>
              <a:t>development of </a:t>
            </a:r>
            <a:r>
              <a:rPr b="0" i="0" lang="en-US" sz="3100" u="sng" cap="none" strike="noStrike">
                <a:solidFill>
                  <a:srgbClr val="FF0000"/>
                </a:solidFill>
                <a:latin typeface="Calibri"/>
                <a:ea typeface="Calibri"/>
                <a:cs typeface="Calibri"/>
                <a:sym typeface="Calibri"/>
              </a:rPr>
              <a:t>interchangeable </a:t>
            </a:r>
            <a:br>
              <a:rPr b="0" i="0" lang="en-US" sz="3100" u="sng" cap="none" strike="noStrike">
                <a:solidFill>
                  <a:srgbClr val="FF0000"/>
                </a:solidFill>
                <a:latin typeface="Calibri"/>
                <a:ea typeface="Calibri"/>
                <a:cs typeface="Calibri"/>
                <a:sym typeface="Calibri"/>
              </a:rPr>
            </a:br>
            <a:r>
              <a:rPr b="0" i="0" lang="en-US" sz="3100" u="sng" cap="none" strike="noStrike">
                <a:solidFill>
                  <a:srgbClr val="FF0000"/>
                </a:solidFill>
                <a:latin typeface="Calibri"/>
                <a:ea typeface="Calibri"/>
                <a:cs typeface="Calibri"/>
                <a:sym typeface="Calibri"/>
              </a:rPr>
              <a:t>parts and new textile technologies </a:t>
            </a:r>
            <a:r>
              <a:rPr b="0" i="0" lang="en-US" sz="3100" u="none" cap="none" strike="noStrike">
                <a:solidFill>
                  <a:schemeClr val="dk1"/>
                </a:solidFill>
                <a:latin typeface="Calibri"/>
                <a:ea typeface="Calibri"/>
                <a:cs typeface="Calibri"/>
                <a:sym typeface="Calibri"/>
              </a:rPr>
              <a:t>led to </a:t>
            </a:r>
            <a:br>
              <a:rPr b="0" i="0" lang="en-US" sz="3100" u="none" cap="none" strike="noStrike">
                <a:solidFill>
                  <a:schemeClr val="dk1"/>
                </a:solidFill>
                <a:latin typeface="Calibri"/>
                <a:ea typeface="Calibri"/>
                <a:cs typeface="Calibri"/>
                <a:sym typeface="Calibri"/>
              </a:rPr>
            </a:br>
            <a:r>
              <a:rPr b="0" i="0" lang="en-US" sz="3100" u="none" cap="none" strike="noStrike">
                <a:solidFill>
                  <a:schemeClr val="dk1"/>
                </a:solidFill>
                <a:latin typeface="Calibri"/>
                <a:ea typeface="Calibri"/>
                <a:cs typeface="Calibri"/>
                <a:sym typeface="Calibri"/>
              </a:rPr>
              <a:t>an </a:t>
            </a:r>
            <a:r>
              <a:rPr b="0" i="0" lang="en-US" sz="3100" u="sng" cap="none" strike="noStrike">
                <a:solidFill>
                  <a:schemeClr val="dk1"/>
                </a:solidFill>
                <a:latin typeface="Calibri"/>
                <a:ea typeface="Calibri"/>
                <a:cs typeface="Calibri"/>
                <a:sym typeface="Calibri"/>
              </a:rPr>
              <a:t>Industrial Revolution</a:t>
            </a:r>
            <a:r>
              <a:rPr b="0" i="0" lang="en-US" sz="3100" cap="none" strike="noStrike">
                <a:solidFill>
                  <a:schemeClr val="dk1"/>
                </a:solidFill>
                <a:latin typeface="Calibri"/>
                <a:ea typeface="Calibri"/>
                <a:cs typeface="Calibri"/>
                <a:sym typeface="Calibri"/>
              </a:rPr>
              <a:t> </a:t>
            </a:r>
            <a:r>
              <a:rPr b="0" i="0" lang="en-US" sz="3100" u="none" cap="none" strike="noStrike">
                <a:solidFill>
                  <a:schemeClr val="dk1"/>
                </a:solidFill>
                <a:latin typeface="Calibri"/>
                <a:ea typeface="Calibri"/>
                <a:cs typeface="Calibri"/>
                <a:sym typeface="Calibri"/>
              </a:rPr>
              <a:t>in the </a:t>
            </a:r>
            <a:r>
              <a:rPr b="0" i="0" lang="en-US" sz="3100" u="sng" cap="none" strike="noStrike">
                <a:solidFill>
                  <a:srgbClr val="FF0000"/>
                </a:solidFill>
                <a:latin typeface="Calibri"/>
                <a:ea typeface="Calibri"/>
                <a:cs typeface="Calibri"/>
                <a:sym typeface="Calibri"/>
              </a:rPr>
              <a:t>North</a:t>
            </a:r>
            <a:r>
              <a:rPr b="0" i="0" lang="en-US" sz="31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descr="http://cdn.dipity.com/uploads/events/8d7113fea9a4a2666827ffae26da64fe_1M.png" id="350" name="Google Shape;350;p10"/>
          <p:cNvPicPr preferRelativeResize="0"/>
          <p:nvPr/>
        </p:nvPicPr>
        <p:blipFill rotWithShape="1">
          <a:blip r:embed="rId3">
            <a:alphaModFix/>
          </a:blip>
          <a:srcRect b="0" l="1826" r="0" t="0"/>
          <a:stretch/>
        </p:blipFill>
        <p:spPr>
          <a:xfrm>
            <a:off x="0" y="1676400"/>
            <a:ext cx="6481763" cy="4622800"/>
          </a:xfrm>
          <a:prstGeom prst="rect">
            <a:avLst/>
          </a:prstGeom>
          <a:noFill/>
          <a:ln>
            <a:noFill/>
          </a:ln>
        </p:spPr>
      </p:pic>
      <p:pic>
        <p:nvPicPr>
          <p:cNvPr descr="http://s3.timetoast.com/public/uploads/photos/721449/eliwhitney.jpg?1274906182" id="351" name="Google Shape;351;p10"/>
          <p:cNvPicPr preferRelativeResize="0"/>
          <p:nvPr/>
        </p:nvPicPr>
        <p:blipFill rotWithShape="1">
          <a:blip r:embed="rId4">
            <a:alphaModFix/>
          </a:blip>
          <a:srcRect b="0" l="0" r="0" t="0"/>
          <a:stretch/>
        </p:blipFill>
        <p:spPr>
          <a:xfrm>
            <a:off x="6553200" y="2133600"/>
            <a:ext cx="2460625" cy="357028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55" name="Shape 355"/>
        <p:cNvGrpSpPr/>
        <p:nvPr/>
      </p:nvGrpSpPr>
      <p:grpSpPr>
        <a:xfrm>
          <a:off x="0" y="0"/>
          <a:ext cx="0" cy="0"/>
          <a:chOff x="0" y="0"/>
          <a:chExt cx="0" cy="0"/>
        </a:xfrm>
      </p:grpSpPr>
      <p:pic>
        <p:nvPicPr>
          <p:cNvPr descr="Photo of HORROCKS'S POWER LOOM. &#10;Front view of William Horrocks's power loom, developed in the early 19th century and used in the factories of Lowell, Massachusetts. Engraving, 19th century." id="356" name="Google Shape;356;p11"/>
          <p:cNvPicPr preferRelativeResize="0"/>
          <p:nvPr/>
        </p:nvPicPr>
        <p:blipFill rotWithShape="1">
          <a:blip r:embed="rId3">
            <a:alphaModFix/>
          </a:blip>
          <a:srcRect b="0" l="0" r="0" t="0"/>
          <a:stretch/>
        </p:blipFill>
        <p:spPr>
          <a:xfrm>
            <a:off x="4648200" y="457200"/>
            <a:ext cx="4305300" cy="3171825"/>
          </a:xfrm>
          <a:prstGeom prst="rect">
            <a:avLst/>
          </a:prstGeom>
          <a:noFill/>
          <a:ln>
            <a:noFill/>
          </a:ln>
        </p:spPr>
      </p:pic>
      <p:pic>
        <p:nvPicPr>
          <p:cNvPr descr="Photo of MASSACHUSETTS MILL GIRL. &#10;A Massachusetts mill girl beside a Fales and Jenks spinning frame. Colored engraving, c1845." id="357" name="Google Shape;357;p11"/>
          <p:cNvPicPr preferRelativeResize="0"/>
          <p:nvPr/>
        </p:nvPicPr>
        <p:blipFill rotWithShape="1">
          <a:blip r:embed="rId4">
            <a:alphaModFix/>
          </a:blip>
          <a:srcRect b="0" l="0" r="0" t="0"/>
          <a:stretch/>
        </p:blipFill>
        <p:spPr>
          <a:xfrm>
            <a:off x="1770063" y="3733800"/>
            <a:ext cx="6992937" cy="3124200"/>
          </a:xfrm>
          <a:prstGeom prst="rect">
            <a:avLst/>
          </a:prstGeom>
          <a:noFill/>
          <a:ln>
            <a:noFill/>
          </a:ln>
        </p:spPr>
      </p:pic>
      <p:pic>
        <p:nvPicPr>
          <p:cNvPr descr="sewing machine" id="358" name="Google Shape;358;p11"/>
          <p:cNvPicPr preferRelativeResize="0"/>
          <p:nvPr/>
        </p:nvPicPr>
        <p:blipFill rotWithShape="1">
          <a:blip r:embed="rId5">
            <a:alphaModFix/>
          </a:blip>
          <a:srcRect b="0" l="0" r="0" t="0"/>
          <a:stretch/>
        </p:blipFill>
        <p:spPr>
          <a:xfrm>
            <a:off x="304800" y="609600"/>
            <a:ext cx="3505200" cy="3505200"/>
          </a:xfrm>
          <a:prstGeom prst="rect">
            <a:avLst/>
          </a:prstGeom>
          <a:noFill/>
          <a:ln>
            <a:noFill/>
          </a:ln>
        </p:spPr>
      </p:pic>
      <p:sp>
        <p:nvSpPr>
          <p:cNvPr id="359" name="Google Shape;359;p11"/>
          <p:cNvSpPr txBox="1"/>
          <p:nvPr/>
        </p:nvSpPr>
        <p:spPr>
          <a:xfrm>
            <a:off x="0" y="5105400"/>
            <a:ext cx="1770063" cy="877888"/>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Clr>
                <a:srgbClr val="000000"/>
              </a:buClr>
              <a:buSzPts val="3000"/>
              <a:buFont typeface="Arial"/>
              <a:buNone/>
            </a:pPr>
            <a:r>
              <a:rPr b="0" i="0" lang="en-US" sz="3000" u="none" cap="none" strike="noStrike">
                <a:solidFill>
                  <a:srgbClr val="006600"/>
                </a:solidFill>
                <a:latin typeface="Calibri"/>
                <a:ea typeface="Calibri"/>
                <a:cs typeface="Calibri"/>
                <a:sym typeface="Calibri"/>
              </a:rPr>
              <a:t>Spinning Mule</a:t>
            </a:r>
            <a:endParaRPr b="0" i="0" sz="1400" u="none" cap="none" strike="noStrike">
              <a:solidFill>
                <a:srgbClr val="000000"/>
              </a:solidFill>
              <a:latin typeface="Arial"/>
              <a:ea typeface="Arial"/>
              <a:cs typeface="Arial"/>
              <a:sym typeface="Arial"/>
            </a:endParaRPr>
          </a:p>
        </p:txBody>
      </p:sp>
      <p:sp>
        <p:nvSpPr>
          <p:cNvPr id="360" name="Google Shape;360;p11"/>
          <p:cNvSpPr txBox="1"/>
          <p:nvPr/>
        </p:nvSpPr>
        <p:spPr>
          <a:xfrm>
            <a:off x="4572000" y="0"/>
            <a:ext cx="4572000" cy="484188"/>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Clr>
                <a:srgbClr val="000000"/>
              </a:buClr>
              <a:buSzPts val="3000"/>
              <a:buFont typeface="Arial"/>
              <a:buNone/>
            </a:pPr>
            <a:r>
              <a:rPr b="0" i="0" lang="en-US" sz="3000" u="none" cap="none" strike="noStrike">
                <a:solidFill>
                  <a:srgbClr val="0000CC"/>
                </a:solidFill>
                <a:latin typeface="Calibri"/>
                <a:ea typeface="Calibri"/>
                <a:cs typeface="Calibri"/>
                <a:sym typeface="Calibri"/>
              </a:rPr>
              <a:t>Power Loom</a:t>
            </a:r>
            <a:endParaRPr b="0" i="0" sz="1400" u="none" cap="none" strike="noStrike">
              <a:solidFill>
                <a:srgbClr val="000000"/>
              </a:solidFill>
              <a:latin typeface="Arial"/>
              <a:ea typeface="Arial"/>
              <a:cs typeface="Arial"/>
              <a:sym typeface="Arial"/>
            </a:endParaRPr>
          </a:p>
        </p:txBody>
      </p:sp>
      <p:sp>
        <p:nvSpPr>
          <p:cNvPr id="361" name="Google Shape;361;p11"/>
          <p:cNvSpPr/>
          <p:nvPr/>
        </p:nvSpPr>
        <p:spPr>
          <a:xfrm>
            <a:off x="687388" y="127000"/>
            <a:ext cx="2740025" cy="488950"/>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Clr>
                <a:srgbClr val="000000"/>
              </a:buClr>
              <a:buSzPts val="3000"/>
              <a:buFont typeface="Arial"/>
              <a:buNone/>
            </a:pPr>
            <a:r>
              <a:rPr b="0" i="0" lang="en-US" sz="3000" u="none" cap="none" strike="noStrike">
                <a:solidFill>
                  <a:srgbClr val="C00000"/>
                </a:solidFill>
                <a:latin typeface="Calibri"/>
                <a:ea typeface="Calibri"/>
                <a:cs typeface="Calibri"/>
                <a:sym typeface="Calibri"/>
              </a:rPr>
              <a:t>Sewing Machine</a:t>
            </a:r>
            <a:endParaRPr b="0" i="0" sz="1400" u="none" cap="none" strike="noStrike">
              <a:solidFill>
                <a:srgbClr val="000000"/>
              </a:solidFill>
              <a:latin typeface="Arial"/>
              <a:ea typeface="Arial"/>
              <a:cs typeface="Arial"/>
              <a:sym typeface="Arial"/>
            </a:endParaRPr>
          </a:p>
        </p:txBody>
      </p:sp>
      <p:pic>
        <p:nvPicPr>
          <p:cNvPr descr="Photo of POWER LOOM, 1834. &#10;Power Loom weaving of cotton cloth in a textile mill: colored engraving, 1834." id="362" name="Google Shape;362;p11"/>
          <p:cNvPicPr preferRelativeResize="0"/>
          <p:nvPr/>
        </p:nvPicPr>
        <p:blipFill rotWithShape="1">
          <a:blip r:embed="rId6">
            <a:alphaModFix/>
          </a:blip>
          <a:srcRect b="0" l="0" r="0" t="0"/>
          <a:stretch/>
        </p:blipFill>
        <p:spPr>
          <a:xfrm>
            <a:off x="285750" y="762000"/>
            <a:ext cx="8629650" cy="5654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56"/>
                                        </p:tgtEl>
                                      </p:cBhvr>
                                    </p:animEffect>
                                    <p:set>
                                      <p:cBhvr>
                                        <p:cTn dur="1" fill="hold">
                                          <p:stCondLst>
                                            <p:cond delay="500"/>
                                          </p:stCondLst>
                                        </p:cTn>
                                        <p:tgtEl>
                                          <p:spTgt spid="35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57"/>
                                        </p:tgtEl>
                                      </p:cBhvr>
                                    </p:animEffect>
                                    <p:set>
                                      <p:cBhvr>
                                        <p:cTn dur="1" fill="hold">
                                          <p:stCondLst>
                                            <p:cond delay="500"/>
                                          </p:stCondLst>
                                        </p:cTn>
                                        <p:tgtEl>
                                          <p:spTgt spid="35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58"/>
                                        </p:tgtEl>
                                      </p:cBhvr>
                                    </p:animEffect>
                                    <p:set>
                                      <p:cBhvr>
                                        <p:cTn dur="1" fill="hold">
                                          <p:stCondLst>
                                            <p:cond delay="500"/>
                                          </p:stCondLst>
                                        </p:cTn>
                                        <p:tgtEl>
                                          <p:spTgt spid="35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59"/>
                                        </p:tgtEl>
                                      </p:cBhvr>
                                    </p:animEffect>
                                    <p:set>
                                      <p:cBhvr>
                                        <p:cTn dur="1" fill="hold">
                                          <p:stCondLst>
                                            <p:cond delay="500"/>
                                          </p:stCondLst>
                                        </p:cTn>
                                        <p:tgtEl>
                                          <p:spTgt spid="35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60"/>
                                        </p:tgtEl>
                                      </p:cBhvr>
                                    </p:animEffect>
                                    <p:set>
                                      <p:cBhvr>
                                        <p:cTn dur="1" fill="hold">
                                          <p:stCondLst>
                                            <p:cond delay="500"/>
                                          </p:stCondLst>
                                        </p:cTn>
                                        <p:tgtEl>
                                          <p:spTgt spid="36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61"/>
                                        </p:tgtEl>
                                      </p:cBhvr>
                                    </p:animEffect>
                                    <p:set>
                                      <p:cBhvr>
                                        <p:cTn dur="1" fill="hold">
                                          <p:stCondLst>
                                            <p:cond delay="500"/>
                                          </p:stCondLst>
                                        </p:cTn>
                                        <p:tgtEl>
                                          <p:spTgt spid="36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2_Brooks">
  <a:themeElements>
    <a:clrScheme name="Brooks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Brooks">
  <a:themeElements>
    <a:clrScheme name="Brooks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rooks">
  <a:themeElements>
    <a:clrScheme name="Brooks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2009-09-21T16:29:48Z</dcterms:created>
  <dc:creator>e200203909</dc:creator>
</cp:coreProperties>
</file>